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91442"/>
            <a:ext cx="12192000" cy="1134141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to draw a smile emoji using ellipses in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Inkscape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="" xmlns:a16="http://schemas.microsoft.com/office/drawing/2014/main" id="{653F48AF-DA10-4AB0-A4F1-FCF6E45544CD}"/>
              </a:ext>
            </a:extLst>
          </p:cNvPr>
          <p:cNvSpPr/>
          <p:nvPr/>
        </p:nvSpPr>
        <p:spPr>
          <a:xfrm>
            <a:off x="3174884" y="1885811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3" name="Oval 292">
            <a:extLst>
              <a:ext uri="{FF2B5EF4-FFF2-40B4-BE49-F238E27FC236}">
                <a16:creationId xmlns="" xmlns:a16="http://schemas.microsoft.com/office/drawing/2014/main" id="{7CB7C257-1C47-4AB5-9993-E752DE34AF05}"/>
              </a:ext>
            </a:extLst>
          </p:cNvPr>
          <p:cNvSpPr/>
          <p:nvPr/>
        </p:nvSpPr>
        <p:spPr>
          <a:xfrm>
            <a:off x="5361672" y="1885811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4" name="Oval 293">
            <a:extLst>
              <a:ext uri="{FF2B5EF4-FFF2-40B4-BE49-F238E27FC236}">
                <a16:creationId xmlns="" xmlns:a16="http://schemas.microsoft.com/office/drawing/2014/main" id="{9A513005-3784-4CFB-A7BA-D9316E0FF8A8}"/>
              </a:ext>
            </a:extLst>
          </p:cNvPr>
          <p:cNvSpPr/>
          <p:nvPr/>
        </p:nvSpPr>
        <p:spPr>
          <a:xfrm>
            <a:off x="7548460" y="1885811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5" name="Oval 294">
            <a:extLst>
              <a:ext uri="{FF2B5EF4-FFF2-40B4-BE49-F238E27FC236}">
                <a16:creationId xmlns="" xmlns:a16="http://schemas.microsoft.com/office/drawing/2014/main" id="{C159469B-2837-43B6-B222-190413736F95}"/>
              </a:ext>
            </a:extLst>
          </p:cNvPr>
          <p:cNvSpPr/>
          <p:nvPr/>
        </p:nvSpPr>
        <p:spPr>
          <a:xfrm>
            <a:off x="9735251" y="1885811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6" name="Group 295">
            <a:extLst>
              <a:ext uri="{FF2B5EF4-FFF2-40B4-BE49-F238E27FC236}">
                <a16:creationId xmlns="" xmlns:a16="http://schemas.microsoft.com/office/drawing/2014/main" id="{0DC70680-1C3E-495B-B0E8-967D09041CCB}"/>
              </a:ext>
            </a:extLst>
          </p:cNvPr>
          <p:cNvGrpSpPr/>
          <p:nvPr/>
        </p:nvGrpSpPr>
        <p:grpSpPr>
          <a:xfrm>
            <a:off x="3014913" y="4065103"/>
            <a:ext cx="1987649" cy="2059831"/>
            <a:chOff x="424111" y="3645025"/>
            <a:chExt cx="1987649" cy="2059831"/>
          </a:xfrm>
        </p:grpSpPr>
        <p:sp>
          <p:nvSpPr>
            <p:cNvPr id="297" name="Rectangle 3">
              <a:extLst>
                <a:ext uri="{FF2B5EF4-FFF2-40B4-BE49-F238E27FC236}">
                  <a16:creationId xmlns="" xmlns:a16="http://schemas.microsoft.com/office/drawing/2014/main" id="{F65EB9A8-8DCC-46A8-83A2-5301C982E43C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="" xmlns:a16="http://schemas.microsoft.com/office/drawing/2014/main" id="{029A859E-99FD-4DA8-8F32-FC8AFFBDB205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="" xmlns:a16="http://schemas.microsoft.com/office/drawing/2014/main" id="{F5632929-BFF9-4521-903B-115CF6E4406D}"/>
              </a:ext>
            </a:extLst>
          </p:cNvPr>
          <p:cNvGrpSpPr/>
          <p:nvPr/>
        </p:nvGrpSpPr>
        <p:grpSpPr>
          <a:xfrm>
            <a:off x="5196532" y="4065103"/>
            <a:ext cx="1987649" cy="2059831"/>
            <a:chOff x="424111" y="3645025"/>
            <a:chExt cx="1987649" cy="2059831"/>
          </a:xfrm>
        </p:grpSpPr>
        <p:sp>
          <p:nvSpPr>
            <p:cNvPr id="300" name="Rectangle 3">
              <a:extLst>
                <a:ext uri="{FF2B5EF4-FFF2-40B4-BE49-F238E27FC236}">
                  <a16:creationId xmlns="" xmlns:a16="http://schemas.microsoft.com/office/drawing/2014/main" id="{E941D5D3-98FC-4F8B-973D-9BC9A04E4C78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="" xmlns:a16="http://schemas.microsoft.com/office/drawing/2014/main" id="{170C66D1-B601-419D-9B6C-231842F709F3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="" xmlns:a16="http://schemas.microsoft.com/office/drawing/2014/main" id="{264E06DE-5274-412A-90D0-32EE7C9E99C6}"/>
              </a:ext>
            </a:extLst>
          </p:cNvPr>
          <p:cNvGrpSpPr/>
          <p:nvPr/>
        </p:nvGrpSpPr>
        <p:grpSpPr>
          <a:xfrm>
            <a:off x="7378151" y="4065103"/>
            <a:ext cx="1987649" cy="2059831"/>
            <a:chOff x="424111" y="3645025"/>
            <a:chExt cx="1987649" cy="2059831"/>
          </a:xfrm>
        </p:grpSpPr>
        <p:sp>
          <p:nvSpPr>
            <p:cNvPr id="303" name="Rectangle 3">
              <a:extLst>
                <a:ext uri="{FF2B5EF4-FFF2-40B4-BE49-F238E27FC236}">
                  <a16:creationId xmlns="" xmlns:a16="http://schemas.microsoft.com/office/drawing/2014/main" id="{89051648-50E8-4C98-B1C0-FDFAE13FF843}"/>
                </a:ext>
              </a:extLst>
            </p:cNvPr>
            <p:cNvSpPr/>
            <p:nvPr/>
          </p:nvSpPr>
          <p:spPr>
            <a:xfrm>
              <a:off x="424111" y="3645025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="" xmlns:a16="http://schemas.microsoft.com/office/drawing/2014/main" id="{50448767-56C2-4141-A1B0-BBA660AF9479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="" xmlns:a16="http://schemas.microsoft.com/office/drawing/2014/main" id="{FBFE2F6E-2F01-4656-A000-AC0ACCAF28ED}"/>
              </a:ext>
            </a:extLst>
          </p:cNvPr>
          <p:cNvGrpSpPr/>
          <p:nvPr/>
        </p:nvGrpSpPr>
        <p:grpSpPr>
          <a:xfrm>
            <a:off x="9559769" y="4065103"/>
            <a:ext cx="1719112" cy="2059831"/>
            <a:chOff x="6961100" y="3645025"/>
            <a:chExt cx="1719112" cy="2059831"/>
          </a:xfrm>
        </p:grpSpPr>
        <p:sp>
          <p:nvSpPr>
            <p:cNvPr id="306" name="Rectangle 305">
              <a:extLst>
                <a:ext uri="{FF2B5EF4-FFF2-40B4-BE49-F238E27FC236}">
                  <a16:creationId xmlns="" xmlns:a16="http://schemas.microsoft.com/office/drawing/2014/main" id="{7FF0A594-C147-4F13-9FB5-B44B474E90FC}"/>
                </a:ext>
              </a:extLst>
            </p:cNvPr>
            <p:cNvSpPr/>
            <p:nvPr/>
          </p:nvSpPr>
          <p:spPr>
            <a:xfrm>
              <a:off x="6961100" y="3645025"/>
              <a:ext cx="1719112" cy="2059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="" xmlns:a16="http://schemas.microsoft.com/office/drawing/2014/main" id="{E821118B-3B79-47B5-8798-9EF9D3BD1467}"/>
                </a:ext>
              </a:extLst>
            </p:cNvPr>
            <p:cNvSpPr/>
            <p:nvPr/>
          </p:nvSpPr>
          <p:spPr>
            <a:xfrm>
              <a:off x="6964975" y="3645025"/>
              <a:ext cx="115441" cy="20598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09" name="TextBox 308">
            <a:extLst>
              <a:ext uri="{FF2B5EF4-FFF2-40B4-BE49-F238E27FC236}">
                <a16:creationId xmlns="" xmlns:a16="http://schemas.microsoft.com/office/drawing/2014/main" id="{34BDA4F9-9CE6-491B-9610-D01087518F41}"/>
              </a:ext>
            </a:extLst>
          </p:cNvPr>
          <p:cNvSpPr txBox="1"/>
          <p:nvPr/>
        </p:nvSpPr>
        <p:spPr>
          <a:xfrm>
            <a:off x="5205575" y="3516388"/>
            <a:ext cx="16803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a duplicate</a:t>
            </a:r>
            <a:endParaRPr lang="ko-KR" altLang="en-US" sz="1600" b="1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="" xmlns:a16="http://schemas.microsoft.com/office/drawing/2014/main" id="{C85E91B2-D142-40C9-9390-25EB4F08EC80}"/>
              </a:ext>
            </a:extLst>
          </p:cNvPr>
          <p:cNvSpPr txBox="1"/>
          <p:nvPr/>
        </p:nvSpPr>
        <p:spPr>
          <a:xfrm>
            <a:off x="7392364" y="3516388"/>
            <a:ext cx="16803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mouth</a:t>
            </a:r>
            <a:endParaRPr lang="ko-KR" altLang="en-US" sz="1600" b="1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="" xmlns:a16="http://schemas.microsoft.com/office/drawing/2014/main" id="{D398994C-75F5-49F2-A1E4-BAECB74E7C44}"/>
              </a:ext>
            </a:extLst>
          </p:cNvPr>
          <p:cNvSpPr txBox="1"/>
          <p:nvPr/>
        </p:nvSpPr>
        <p:spPr>
          <a:xfrm>
            <a:off x="9579153" y="3516388"/>
            <a:ext cx="168034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white teeth</a:t>
            </a:r>
            <a:endParaRPr lang="ko-KR" altLang="en-US" sz="1600" b="1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Chevron 92">
            <a:extLst>
              <a:ext uri="{FF2B5EF4-FFF2-40B4-BE49-F238E27FC236}">
                <a16:creationId xmlns="" xmlns:a16="http://schemas.microsoft.com/office/drawing/2014/main" id="{8EEECF4E-8FA6-4D4E-A1F2-55C9BD01A909}"/>
              </a:ext>
            </a:extLst>
          </p:cNvPr>
          <p:cNvSpPr/>
          <p:nvPr/>
        </p:nvSpPr>
        <p:spPr>
          <a:xfrm>
            <a:off x="4861185" y="2355859"/>
            <a:ext cx="182339" cy="42805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3" name="Chevron 93">
            <a:extLst>
              <a:ext uri="{FF2B5EF4-FFF2-40B4-BE49-F238E27FC236}">
                <a16:creationId xmlns="" xmlns:a16="http://schemas.microsoft.com/office/drawing/2014/main" id="{8B193CCC-3F7F-43BE-96E1-FFE266FA9782}"/>
              </a:ext>
            </a:extLst>
          </p:cNvPr>
          <p:cNvSpPr/>
          <p:nvPr/>
        </p:nvSpPr>
        <p:spPr>
          <a:xfrm>
            <a:off x="7047973" y="2355858"/>
            <a:ext cx="182339" cy="428055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4" name="Chevron 94">
            <a:extLst>
              <a:ext uri="{FF2B5EF4-FFF2-40B4-BE49-F238E27FC236}">
                <a16:creationId xmlns="" xmlns:a16="http://schemas.microsoft.com/office/drawing/2014/main" id="{850CBD30-984E-4B73-B988-97E362FC4902}"/>
              </a:ext>
            </a:extLst>
          </p:cNvPr>
          <p:cNvSpPr/>
          <p:nvPr/>
        </p:nvSpPr>
        <p:spPr>
          <a:xfrm>
            <a:off x="9234762" y="2355857"/>
            <a:ext cx="182339" cy="42805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5" name="Oval 2">
            <a:extLst>
              <a:ext uri="{FF2B5EF4-FFF2-40B4-BE49-F238E27FC236}">
                <a16:creationId xmlns="" xmlns:a16="http://schemas.microsoft.com/office/drawing/2014/main" id="{529C7375-3833-450C-B57D-72E45B04E588}"/>
              </a:ext>
            </a:extLst>
          </p:cNvPr>
          <p:cNvSpPr/>
          <p:nvPr/>
        </p:nvSpPr>
        <p:spPr>
          <a:xfrm>
            <a:off x="1074660" y="1885811"/>
            <a:ext cx="1368153" cy="1368153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76" name="Group 1">
            <a:extLst>
              <a:ext uri="{FF2B5EF4-FFF2-40B4-BE49-F238E27FC236}">
                <a16:creationId xmlns="" xmlns:a16="http://schemas.microsoft.com/office/drawing/2014/main" id="{375EDE68-2C88-46BE-93EF-09E7BF5CB046}"/>
              </a:ext>
            </a:extLst>
          </p:cNvPr>
          <p:cNvGrpSpPr/>
          <p:nvPr/>
        </p:nvGrpSpPr>
        <p:grpSpPr>
          <a:xfrm>
            <a:off x="942251" y="4086203"/>
            <a:ext cx="2033334" cy="2061825"/>
            <a:chOff x="424111" y="3643031"/>
            <a:chExt cx="2033334" cy="2061825"/>
          </a:xfrm>
        </p:grpSpPr>
        <p:sp>
          <p:nvSpPr>
            <p:cNvPr id="377" name="Rectangle 3">
              <a:extLst>
                <a:ext uri="{FF2B5EF4-FFF2-40B4-BE49-F238E27FC236}">
                  <a16:creationId xmlns="" xmlns:a16="http://schemas.microsoft.com/office/drawing/2014/main" id="{A19FBD66-C76C-4F13-930B-A0702CFF15CF}"/>
                </a:ext>
              </a:extLst>
            </p:cNvPr>
            <p:cNvSpPr/>
            <p:nvPr/>
          </p:nvSpPr>
          <p:spPr>
            <a:xfrm>
              <a:off x="469796" y="3643031"/>
              <a:ext cx="1987649" cy="2059831"/>
            </a:xfrm>
            <a:custGeom>
              <a:avLst/>
              <a:gdLst/>
              <a:ahLst/>
              <a:cxnLst/>
              <a:rect l="l" t="t" r="r" b="b"/>
              <a:pathLst>
                <a:path w="1980220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198022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8" name="Rectangle 9">
              <a:extLst>
                <a:ext uri="{FF2B5EF4-FFF2-40B4-BE49-F238E27FC236}">
                  <a16:creationId xmlns="" xmlns:a16="http://schemas.microsoft.com/office/drawing/2014/main" id="{B782AEF7-2BD6-47CC-8D9A-A7F4F0A2849F}"/>
                </a:ext>
              </a:extLst>
            </p:cNvPr>
            <p:cNvSpPr/>
            <p:nvPr/>
          </p:nvSpPr>
          <p:spPr>
            <a:xfrm>
              <a:off x="424111" y="3645025"/>
              <a:ext cx="115441" cy="205983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379" name="TextBox 378">
            <a:extLst>
              <a:ext uri="{FF2B5EF4-FFF2-40B4-BE49-F238E27FC236}">
                <a16:creationId xmlns="" xmlns:a16="http://schemas.microsoft.com/office/drawing/2014/main" id="{761A6AB7-BF3C-4D6E-8560-68391202D3B1}"/>
              </a:ext>
            </a:extLst>
          </p:cNvPr>
          <p:cNvSpPr txBox="1"/>
          <p:nvPr/>
        </p:nvSpPr>
        <p:spPr>
          <a:xfrm>
            <a:off x="918562" y="3393278"/>
            <a:ext cx="168034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yellow ellipse</a:t>
            </a:r>
            <a:endParaRPr lang="ko-KR" altLang="en-US" sz="1600" b="1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2" name="TextBox 381">
            <a:extLst>
              <a:ext uri="{FF2B5EF4-FFF2-40B4-BE49-F238E27FC236}">
                <a16:creationId xmlns="" xmlns:a16="http://schemas.microsoft.com/office/drawing/2014/main" id="{E121C447-0C19-43F9-B764-21A686B54CBC}"/>
              </a:ext>
            </a:extLst>
          </p:cNvPr>
          <p:cNvSpPr txBox="1"/>
          <p:nvPr/>
        </p:nvSpPr>
        <p:spPr>
          <a:xfrm>
            <a:off x="1014918" y="4065103"/>
            <a:ext cx="1655691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Ellipse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tool.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old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down the Ctrl key while you drag the mouse.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 “yellow” from the Color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box.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Control bar on the top to set the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coordinates and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size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object.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ko-KR" altLang="en-US" sz="1200" b="1" dirty="0">
              <a:solidFill>
                <a:srgbClr val="262626"/>
              </a:solidFill>
            </a:endParaRPr>
          </a:p>
        </p:txBody>
      </p:sp>
      <p:sp>
        <p:nvSpPr>
          <p:cNvPr id="395" name="Chevron 92">
            <a:extLst>
              <a:ext uri="{FF2B5EF4-FFF2-40B4-BE49-F238E27FC236}">
                <a16:creationId xmlns="" xmlns:a16="http://schemas.microsoft.com/office/drawing/2014/main" id="{9691CC81-460D-4F81-87C0-FBEADC3FF8F3}"/>
              </a:ext>
            </a:extLst>
          </p:cNvPr>
          <p:cNvSpPr/>
          <p:nvPr/>
        </p:nvSpPr>
        <p:spPr>
          <a:xfrm>
            <a:off x="2760961" y="2355859"/>
            <a:ext cx="182339" cy="42805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401" y="4075992"/>
            <a:ext cx="168833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reate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 new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ellipse.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Fill it with brown color.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ellipse and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placed it horizontally on the brown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Path from the menu and click Difference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278406" y="4094524"/>
            <a:ext cx="1534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lick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 the right button of the mouse and choose Duplicate to draw the other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eye.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its coordinates so that it is in the upper right corner of the yellow circle.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5893" y="4065103"/>
            <a:ext cx="1586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 new ellipse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Fill it with red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another ellipse and place it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horizontally.</a:t>
            </a:r>
            <a:endParaRPr lang="bg-BG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Difference to get the smile.</a:t>
            </a:r>
          </a:p>
          <a:p>
            <a:endParaRPr lang="en-US" sz="1200" dirty="0" smtClean="0"/>
          </a:p>
          <a:p>
            <a:endParaRPr lang="en-US" sz="1200" dirty="0"/>
          </a:p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8" y="2143894"/>
            <a:ext cx="852661" cy="843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56" y="2169366"/>
            <a:ext cx="775660" cy="777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690" y="2169366"/>
            <a:ext cx="799450" cy="806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473" y="2145742"/>
            <a:ext cx="797987" cy="804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407" y="2194838"/>
            <a:ext cx="755836" cy="757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646337" y="4065103"/>
            <a:ext cx="1722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lick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 the Pen tool and make a straight line in the center of the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smile.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Node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 and pull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straight line down.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Fill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first part of the mouth with white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color.</a:t>
            </a:r>
          </a:p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3120" y="3446080"/>
            <a:ext cx="146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 a brown eye</a:t>
            </a:r>
            <a:endParaRPr lang="ko-KR" altLang="en-US" sz="1600" b="1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11322</TotalTime>
  <Words>207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Wingdings</vt:lpstr>
      <vt:lpstr>Office Theme</vt:lpstr>
      <vt:lpstr>How to draw a smile emoji using ellipses in Inkscape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Windows User</cp:lastModifiedBy>
  <cp:revision>31</cp:revision>
  <dcterms:created xsi:type="dcterms:W3CDTF">2018-02-18T19:39:47Z</dcterms:created>
  <dcterms:modified xsi:type="dcterms:W3CDTF">2021-01-15T16:53:13Z</dcterms:modified>
</cp:coreProperties>
</file>