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8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35E8-AF59-BDA7-9D44-821BD7A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66A2-A061-CD6D-2094-3D0E6C806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7D44-DAA5-D88F-823C-56E63F24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8493-1818-8606-CFB1-FF3D5779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492C9-9E13-0530-4B14-E1C54E7F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89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0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47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54ED-C813-4715-B2D3-C9B0997DA162}" type="datetimeFigureOut">
              <a:rPr lang="uk-UA" smtClean="0"/>
              <a:t>08.10.2023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EB6E8E-9AAF-447E-8BD9-FBEEEBC4F77A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7FFA-3049-13B5-2EC5-FAD287DE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7C13-C709-4992-25BC-194AF2F99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Overview:</a:t>
            </a:r>
          </a:p>
          <a:p>
            <a:r>
              <a:rPr lang="en-US"/>
              <a:t>- Data Collection</a:t>
            </a:r>
          </a:p>
          <a:p>
            <a:r>
              <a:rPr lang="en-US"/>
              <a:t>- Data Processing</a:t>
            </a:r>
          </a:p>
          <a:p>
            <a:r>
              <a:rPr lang="en-US"/>
              <a:t>- Data Storage</a:t>
            </a:r>
          </a:p>
          <a:p>
            <a:r>
              <a:rPr lang="en-US"/>
              <a:t>- Output Formats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33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0F46-7AA4-B80B-F9E5-F2885588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Conclusion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8EE3-FAB1-22D4-4F1A-748D587C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8" y="1553634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Number of Links Scraped: 28559</a:t>
            </a:r>
          </a:p>
          <a:p>
            <a:r>
              <a:rPr lang="en-US" dirty="0"/>
              <a:t>Sample Output: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96B18-DA22-C551-1376-59FD02AA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46" y="2555942"/>
            <a:ext cx="8953041" cy="1289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9D42F-1AF1-CFED-997B-B5947E78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92" y="4012509"/>
            <a:ext cx="10620261" cy="10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8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Project Overview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Pavlo</dc:creator>
  <cp:lastModifiedBy>Pavlo</cp:lastModifiedBy>
  <cp:revision>1</cp:revision>
  <dcterms:created xsi:type="dcterms:W3CDTF">2023-10-08T20:56:14Z</dcterms:created>
  <dcterms:modified xsi:type="dcterms:W3CDTF">2023-10-08T21:01:50Z</dcterms:modified>
</cp:coreProperties>
</file>