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0" r:id="rId10"/>
    <p:sldId id="266" r:id="rId11"/>
    <p:sldId id="268" r:id="rId12"/>
    <p:sldId id="271" r:id="rId13"/>
    <p:sldId id="267" r:id="rId14"/>
    <p:sldId id="269" r:id="rId15"/>
    <p:sldId id="274" r:id="rId16"/>
    <p:sldId id="270" r:id="rId17"/>
    <p:sldId id="272" r:id="rId18"/>
    <p:sldId id="261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708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301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942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4132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3830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1493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749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8733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107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249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960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207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814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91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785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476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685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B14C9-9E51-4ED4-8A8E-79E780018DEB}" type="datetimeFigureOut">
              <a:rPr lang="uk-UA" smtClean="0"/>
              <a:t>15.06.2022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EE7BE-FAB4-42C2-A241-855EE8647A3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1770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168" y="724620"/>
            <a:ext cx="7832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Презентація-звіт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5184" y="2234242"/>
            <a:ext cx="3838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Бази даних та організація надвеликих баз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56142" y="4468483"/>
            <a:ext cx="2734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 smtClean="0"/>
              <a:t>Виконав:</a:t>
            </a:r>
          </a:p>
          <a:p>
            <a:pPr algn="r"/>
            <a:r>
              <a:rPr lang="uk-UA" dirty="0"/>
              <a:t>с</a:t>
            </a:r>
            <a:r>
              <a:rPr lang="uk-UA" dirty="0" smtClean="0"/>
              <a:t>тудент групи ПМ-32</a:t>
            </a:r>
          </a:p>
          <a:p>
            <a:pPr algn="r"/>
            <a:r>
              <a:rPr lang="uk-UA" dirty="0" smtClean="0"/>
              <a:t>Кріль П</a:t>
            </a:r>
            <a:r>
              <a:rPr lang="en-US" dirty="0" smtClean="0"/>
              <a:t>.</a:t>
            </a:r>
            <a:r>
              <a:rPr lang="uk-UA" dirty="0" smtClean="0"/>
              <a:t>В</a:t>
            </a:r>
            <a:r>
              <a:rPr lang="en-US" smtClean="0"/>
              <a:t>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17484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357753" y="647782"/>
            <a:ext cx="5371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робота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4(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52640" y="125083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Триггер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 і та сама команда не буде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призначена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вильотів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одночасно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призначити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кільком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вильотам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одну і ту саму 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команду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викликається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операціях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INSERT, 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138" y="2152229"/>
            <a:ext cx="1033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Тут нам потрібна додаткова функція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яка повинна відслідковувати перетини між вильотами: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94" y="3079116"/>
            <a:ext cx="8855016" cy="17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8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357753" y="647782"/>
            <a:ext cx="5371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робота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4(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52640" y="125083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Триггер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 і та сама команда не буде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призначена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вильотів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одночасно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призначити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кільком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вильотам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одну і ту саму 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команду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викликається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операціях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INSERT, 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73992" y="5650301"/>
            <a:ext cx="2449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рацював тригер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8" y="2149773"/>
            <a:ext cx="11315599" cy="28407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5" y="5509370"/>
            <a:ext cx="4986084" cy="6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357753" y="647782"/>
            <a:ext cx="5371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робота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4(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3799" y="1449238"/>
            <a:ext cx="817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Тригер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фіксує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хто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коли створив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Покажемо на прикладі однієї таблички для всіх інших він відрізняється тільки назвою таблички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15" y="2510287"/>
            <a:ext cx="9634421" cy="35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357753" y="647782"/>
            <a:ext cx="7257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робота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Адміністрування БД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414" y="1466491"/>
            <a:ext cx="3875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AM_GUEST,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повинен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мати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привілей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з’єднуватися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базою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7996" y="1466491"/>
            <a:ext cx="3644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творення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типових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ролей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Адміністратор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 —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усі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повноваження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привілеї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базою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97" y="3631721"/>
            <a:ext cx="5211731" cy="254479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2" y="3097706"/>
            <a:ext cx="5300354" cy="244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2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357753" y="647782"/>
            <a:ext cx="7257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робота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Адміністрування БД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3931" y="1484369"/>
            <a:ext cx="7496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апити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надання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необхідних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привілеїв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типовим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ролям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108" y="4634376"/>
            <a:ext cx="5271693" cy="1067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97157" y="3312543"/>
            <a:ext cx="3701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Запити</a:t>
            </a:r>
            <a:r>
              <a:rPr lang="ru-RU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призначення</a:t>
            </a:r>
            <a:r>
              <a:rPr lang="ru-RU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декількох</a:t>
            </a:r>
            <a:r>
              <a:rPr lang="ru-RU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ролей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користувача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AM_GUEST. </a:t>
            </a:r>
            <a:endParaRPr lang="uk-UA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3" y="2669951"/>
            <a:ext cx="5790108" cy="22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0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357753" y="647782"/>
            <a:ext cx="7257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робота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Адміністрування БД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9041" y="1484369"/>
            <a:ext cx="74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rgbClr val="00B050"/>
                </a:solidFill>
              </a:rPr>
              <a:t>Р</a:t>
            </a:r>
            <a:r>
              <a:rPr lang="ru-RU" dirty="0" err="1" smtClean="0">
                <a:solidFill>
                  <a:srgbClr val="00B050"/>
                </a:solidFill>
              </a:rPr>
              <a:t>олі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для </a:t>
            </a:r>
            <a:r>
              <a:rPr lang="ru-RU" dirty="0" err="1">
                <a:solidFill>
                  <a:srgbClr val="00B050"/>
                </a:solidFill>
              </a:rPr>
              <a:t>нашої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предметнох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області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uk-UA" dirty="0" smtClean="0">
                <a:solidFill>
                  <a:srgbClr val="00B050"/>
                </a:solidFill>
              </a:rPr>
              <a:t> і необхідні </a:t>
            </a:r>
            <a:r>
              <a:rPr lang="uk-UA" dirty="0" err="1" smtClean="0">
                <a:solidFill>
                  <a:srgbClr val="00B050"/>
                </a:solidFill>
              </a:rPr>
              <a:t>превілеї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8" y="1853701"/>
            <a:ext cx="8479767" cy="46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357753" y="647782"/>
            <a:ext cx="7257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робота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Адміністрування БД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188" y="146649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цілому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організував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відслідковування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окремих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системних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дій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системних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тригерів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8" y="2544313"/>
            <a:ext cx="3956754" cy="2225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3586" y="4785982"/>
            <a:ext cx="488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</a:t>
            </a:r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табличку в якій будемо зберігати зміни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21" y="2544313"/>
            <a:ext cx="6818744" cy="27920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84187" y="5493868"/>
            <a:ext cx="4520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Тригер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заповнює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цю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таблицю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відповідними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значеннями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5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357753" y="647782"/>
            <a:ext cx="7257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робота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Адміністрування БД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37" y="2122099"/>
            <a:ext cx="8252928" cy="25612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19576" y="5138180"/>
            <a:ext cx="6090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 ми підключились до нашого користувача тобто в цьому прикладі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AM_GUEST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але не надаєм йому права на видалення то отримуємо повідомлення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2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9471" y="2751827"/>
            <a:ext cx="4321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uk-UA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0732" y="569343"/>
            <a:ext cx="367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Робоча область- Аеропорт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63305"/>
            <a:ext cx="50895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Суть: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Рейси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Літаки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літаків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Персональні дані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Дані про пілотів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Інформація про склад команди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Інформація про рейси</a:t>
            </a:r>
          </a:p>
          <a:p>
            <a:endParaRPr lang="uk-UA" dirty="0" smtClean="0"/>
          </a:p>
        </p:txBody>
      </p:sp>
      <p:pic>
        <p:nvPicPr>
          <p:cNvPr id="1028" name="Picture 4" descr="Кількість пасажирів аеропорту &amp;quot;Львів&amp;quot; зросла майже вдвічі | Економічна  правд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94" y="1564390"/>
            <a:ext cx="6288357" cy="37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833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7933" y="638356"/>
            <a:ext cx="4425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робота №1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5204" y="6139143"/>
            <a:ext cx="797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Логічна </a:t>
            </a:r>
            <a:r>
              <a:rPr lang="uk-UA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uk-UA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бази даних згідно предметної </a:t>
            </a:r>
            <a:r>
              <a:rPr lang="uk-UA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області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47" y="1154918"/>
            <a:ext cx="7825436" cy="47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93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4168636" y="613277"/>
            <a:ext cx="3500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№1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5" y="1656272"/>
            <a:ext cx="7051535" cy="2252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565" y="4270075"/>
            <a:ext cx="7051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Створенння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таблиці програмно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 індексний </a:t>
            </a:r>
            <a:r>
              <a:rPr lang="uk-UA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сповпець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заповнюється автоматично за допомогою </a:t>
            </a:r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трибут</a:t>
            </a:r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зробити стовпець </a:t>
            </a:r>
            <a:r>
              <a:rPr lang="uk-UA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ідентифікатором.При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додаванні нових даних до таблиці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uk-UA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інкрементуватиме</a:t>
            </a:r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одиницю значення цього стовпця в останньому записі.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105" y="1552755"/>
            <a:ext cx="326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</a:t>
            </a:r>
            <a:r>
              <a:rPr lang="uk-UA" dirty="0" smtClean="0"/>
              <a:t>обмеження:</a:t>
            </a:r>
          </a:p>
          <a:p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61" y="2009954"/>
            <a:ext cx="4150069" cy="1218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00867" y="4761781"/>
            <a:ext cx="1708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Помилка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спрацював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Check)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 зі стрілкою 10"/>
          <p:cNvCxnSpPr/>
          <p:nvPr/>
        </p:nvCxnSpPr>
        <p:spPr>
          <a:xfrm>
            <a:off x="9743057" y="4438187"/>
            <a:ext cx="8627" cy="444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19" y="3318636"/>
            <a:ext cx="3794530" cy="10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384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4168636" y="613277"/>
            <a:ext cx="4982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2(</a:t>
            </a:r>
            <a:r>
              <a:rPr lang="en-US" dirty="0"/>
              <a:t>SQL</a:t>
            </a:r>
            <a:r>
              <a:rPr lang="ru-RU" dirty="0"/>
              <a:t>‑</a:t>
            </a:r>
            <a:r>
              <a:rPr lang="uk-UA" dirty="0" smtClean="0"/>
              <a:t>запит</a:t>
            </a:r>
            <a:r>
              <a:rPr lang="uk-UA" b="1" dirty="0"/>
              <a:t>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047" y="1630393"/>
            <a:ext cx="5157064" cy="21768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5" y="1630393"/>
            <a:ext cx="3502891" cy="1489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425" y="3243532"/>
            <a:ext cx="3234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першого запиту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294" y="1630393"/>
            <a:ext cx="2719582" cy="10547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28035" y="2843422"/>
            <a:ext cx="263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запиту 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6271" y="4511616"/>
            <a:ext cx="90486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Ключове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слово SELECT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означає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запит на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подання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Вона буде подана у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вигляді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результуючої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стрічки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якої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задовольнятимуть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умові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Стовпчики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формуються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результуючі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перевіряється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умова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повинні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належати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таблицям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перерахованим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списку.</a:t>
            </a:r>
            <a:r>
              <a:rPr lang="ru-RU" dirty="0"/>
              <a:t/>
            </a:r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072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4168636" y="613277"/>
            <a:ext cx="4982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2(</a:t>
            </a:r>
            <a:r>
              <a:rPr lang="en-US" dirty="0"/>
              <a:t>SQL</a:t>
            </a:r>
            <a:r>
              <a:rPr lang="ru-RU" dirty="0"/>
              <a:t>‑</a:t>
            </a:r>
            <a:r>
              <a:rPr lang="uk-UA" dirty="0" smtClean="0"/>
              <a:t>запит</a:t>
            </a:r>
            <a:r>
              <a:rPr lang="uk-UA" b="1" dirty="0"/>
              <a:t>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407" y="1349061"/>
            <a:ext cx="5451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 найцікавіші запити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я вважаю це запити з використанням ієрархії і </a:t>
            </a:r>
            <a:r>
              <a:rPr lang="en-US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CrossTab</a:t>
            </a:r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2" y="2147977"/>
            <a:ext cx="5858730" cy="2393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2952" y="2147977"/>
            <a:ext cx="480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 ієрархічний запит буде видавати всіх пілотів хто може керувати літаком з </a:t>
            </a:r>
            <a:r>
              <a:rPr lang="en-US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IdAircraft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92" y="3642530"/>
            <a:ext cx="3986287" cy="208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419" y="4710022"/>
            <a:ext cx="6372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Запит типу </a:t>
            </a:r>
            <a:r>
              <a:rPr lang="en-US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CrossTab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буде видавати інформацію про кількість літаків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які можуть здійснити необхідні нам рейси: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70" y="5552516"/>
            <a:ext cx="3457781" cy="101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2862640" y="630529"/>
            <a:ext cx="7473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робота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3(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 та процедури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8914" y="1500996"/>
            <a:ext cx="8160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Написати процедуру визначення рейтингу кожного пілота на основі власного алгоритму, який враховував би кількість вильотів, тривалість перебування в польотах, тип літаків, звання, тощо. Написати процедуру, яка б викликала першу процедуру для всіх пілотів.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042" y="4904832"/>
            <a:ext cx="5231010" cy="16055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7" y="3281938"/>
            <a:ext cx="7824100" cy="12324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385" y="3168843"/>
            <a:ext cx="3640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Процедура, яка оновлює усі стовпці 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RankPilot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 інформації про пілотів 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яке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рейтингу 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пілота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2943685" y="639156"/>
            <a:ext cx="7473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робота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3(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 та процедури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20" y="1287963"/>
            <a:ext cx="9241218" cy="4973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0938" y="2452858"/>
            <a:ext cx="21307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ru-RU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рейтингу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пілота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айді</a:t>
            </a:r>
            <a:r>
              <a:rPr lang="ru-RU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ru-RU" sz="2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- </a:t>
            </a:r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 пілота</a:t>
            </a:r>
          </a:p>
        </p:txBody>
      </p:sp>
    </p:spTree>
    <p:extLst>
      <p:ext uri="{BB962C8B-B14F-4D97-AF65-F5344CB8AC3E}">
        <p14:creationId xmlns:p14="http://schemas.microsoft.com/office/powerpoint/2010/main" val="6552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3357753" y="647782"/>
            <a:ext cx="5371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робота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4(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Тригери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8581" y="1380227"/>
            <a:ext cx="8738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uk-UA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кожного пілота повинна бути перерва між вильотами не менше трьох днів.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73" y="1989562"/>
            <a:ext cx="8375106" cy="2697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6310" y="4744528"/>
            <a:ext cx="8246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Перевіримо чи працює наш тригер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якщо ми призначимо пілота</a:t>
            </a:r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 перерва між вильотами менша 3 днів отримаємо повідомлення:</a:t>
            </a:r>
            <a:endParaRPr lang="uk-UA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197" y="5544172"/>
            <a:ext cx="6705325" cy="8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9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Туман">
  <a:themeElements>
    <a:clrScheme name="Туман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Туман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уман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TM04033937[[fn=Туман]]</Template>
  <TotalTime>574</TotalTime>
  <Words>595</Words>
  <Application>Microsoft Office PowerPoint</Application>
  <PresentationFormat>Широкий екран</PresentationFormat>
  <Paragraphs>60</Paragraphs>
  <Slides>18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Times New Roman</vt:lpstr>
      <vt:lpstr>Туман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Admin</dc:creator>
  <cp:lastModifiedBy>Admin</cp:lastModifiedBy>
  <cp:revision>36</cp:revision>
  <dcterms:created xsi:type="dcterms:W3CDTF">2021-11-28T13:34:03Z</dcterms:created>
  <dcterms:modified xsi:type="dcterms:W3CDTF">2022-06-15T17:23:57Z</dcterms:modified>
</cp:coreProperties>
</file>