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89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59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5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54059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7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720660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05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3796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823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13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21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01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288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717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625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7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72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E7F9A-4A03-40EA-B22E-F63DA5032EE7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B2A3856-D0BF-4A12-A2A9-5F7AB5B5C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528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9B3B1-3174-4753-A0B0-095482283F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672" y="758952"/>
            <a:ext cx="11423176" cy="356616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Веб страна за продажба на компјутерски делови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671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57B2E42-1F60-442D-97DE-4E12FC8F85AD}"/>
              </a:ext>
            </a:extLst>
          </p:cNvPr>
          <p:cNvSpPr/>
          <p:nvPr/>
        </p:nvSpPr>
        <p:spPr>
          <a:xfrm>
            <a:off x="2674961" y="424427"/>
            <a:ext cx="9280477" cy="56859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Вовед во проектот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Потребата за </a:t>
            </a:r>
            <a:r>
              <a:rPr lang="mk-MK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нашата 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платформа: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поголема побарувачка за квалитетни компјутерски делови.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Различни кориснички групи (ге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мери, креатори, бизниси).</a:t>
            </a: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 на проектот: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создаде модерна и лесно употреблива веб-страна.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понудат производи за секој буџет и потреба.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 се даде поддршка на корисниците и да се осеќаат услужени.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Клучни карактеристики на веб-страната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Динамичен дизајн: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Прилагодлив за сите уреди и за сите прелистувачи.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 асортиман: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Графички карти, процесори, RAM, складишта, итн.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Дополнителни ресурси: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Водичи за избор на компоненти.</a:t>
            </a:r>
          </a:p>
          <a:p>
            <a:pPr lvl="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Форум за корисничка поддршка.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Персонализација: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Препораки базирани на потребите на корисникот.</a:t>
            </a:r>
          </a:p>
          <a:p>
            <a:pPr lvl="1" algn="just">
              <a:lnSpc>
                <a:spcPct val="150000"/>
              </a:lnSpc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966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B03BA4B-CB87-4252-B852-3682C4BCFB4E}"/>
              </a:ext>
            </a:extLst>
          </p:cNvPr>
          <p:cNvSpPr/>
          <p:nvPr/>
        </p:nvSpPr>
        <p:spPr>
          <a:xfrm>
            <a:off x="2597623" y="1232340"/>
            <a:ext cx="7597253" cy="43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користени во проектот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 Code (VS Code)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Моќен  и популарен IDE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(Integrated development environment)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со поддршка за разни програмски јазици.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Карактеристики: дебагирање, интелигентно довршување на код, Git интеграција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сл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Јазик за структурирање на содржината на веб-страницата,кодот се пишува помеѓу тагови.</a:t>
            </a: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Јазик за стилизирање и визуелно подобрување на страницата.Со помош на одбирање на тагот од хтмл кодот 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специфично стилирате еден елемент.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(JS)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Јазик за додавање интерактивнос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се користи за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анимации, динамични елементи,исто така може да се користи за пресметувања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апликации,игри итн.</a:t>
            </a:r>
            <a:endParaRPr lang="ru-RU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3679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0B67968-A602-48B1-93BE-C588E2411E35}"/>
              </a:ext>
            </a:extLst>
          </p:cNvPr>
          <p:cNvSpPr/>
          <p:nvPr/>
        </p:nvSpPr>
        <p:spPr>
          <a:xfrm>
            <a:off x="2720453" y="1720290"/>
            <a:ext cx="6096000" cy="37469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Детали за структурата на веб-страната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Навигациски бар (Nav Bar):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Дома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Враќање на почетната страница.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Производи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Преглед на некои од  компонентите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Промоции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Специјални понуди и попусти.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Категории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–Одбирање на производи по тип.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 нас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Информации за компанијата.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Контакт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Форма за поврзување со тимот.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Брзо пребарување на производи.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Кориснички профил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Регистрација/најава.</a:t>
            </a:r>
          </a:p>
          <a:p>
            <a:pPr marL="742950" lvl="1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Количка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Преглед на избраните/додадените производи.</a:t>
            </a:r>
            <a:endParaRPr lang="ru-RU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4884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00790-B62D-4F14-8932-8EC1B539FC1D}"/>
              </a:ext>
            </a:extLst>
          </p:cNvPr>
          <p:cNvSpPr/>
          <p:nvPr/>
        </p:nvSpPr>
        <p:spPr>
          <a:xfrm>
            <a:off x="2488441" y="1317473"/>
            <a:ext cx="6096000" cy="538609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Предности на веб-страната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Лесно користење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Лесен и брз 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интерфејс за сите корисници,дури и за почетници на интернет.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Конкурентни цени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Широк опсег на производи за секој буџет,исто така нуди можност и за враќање во рок од 30 дена.</a:t>
            </a:r>
            <a:b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Поддршка за заедницата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Форум и персонализирана помош,прати мејл и биди сигурен дека ке бидиш одслужен.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Идни планови за развој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Проширување на инвентарот: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Повеќе брендови и компоненти во иднина.</a:t>
            </a: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Подобрување на корисничкото искуство: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Повеќе филтри за пребарување.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Опција за споредба на производи.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Употреблив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Bar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Мобилна апликација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За уште поголема пристапност и </a:t>
            </a:r>
            <a:r>
              <a:rPr lang="mk-MK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проширеност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br>
              <a:rPr lang="ru-RU" dirty="0"/>
            </a:br>
            <a:endParaRPr lang="ru-RU" sz="1400" b="0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8960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ADBFEC-88C6-4383-BCAB-C9FF78A28AE3}"/>
              </a:ext>
            </a:extLst>
          </p:cNvPr>
          <p:cNvSpPr/>
          <p:nvPr/>
        </p:nvSpPr>
        <p:spPr>
          <a:xfrm>
            <a:off x="1378423" y="1278551"/>
            <a:ext cx="9880979" cy="32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 оваа веб-страна за продажба на компјутерски делови, успеавме да создадеме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современо, функционално и кориснички-ориентирано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решение кое ги задоволува потребите на разновидни групи корисници – од гејмери и креатори до професионалци и ентузијасти.</a:t>
            </a:r>
          </a:p>
          <a:p>
            <a:pPr algn="just">
              <a:lnSpc>
                <a:spcPct val="150000"/>
              </a:lnSpc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Клучни достигнувања:</a:t>
            </a:r>
            <a:endParaRPr lang="ru-RU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Интуитивен дизајн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Лесен за користење, со јасна навигација и пристапност за сите корисници.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Широка понуда на производи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Од основни компоненти до високо-перформансни делови, со можност за филтрирање и детални споредби.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Образовни ресурси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Водичи, форуми и персонализирани препораки за подобро информирање на купувачите.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ru-RU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Технолошки напредок</a:t>
            </a:r>
            <a:r>
              <a:rPr lang="ru-RU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– Искористени се современи веб-технологии (HTML, CSS, JavaScript, VS Code) за оптимална функционалност.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E6BAC6D-7A80-4C73-938C-C20251066B6C}"/>
              </a:ext>
            </a:extLst>
          </p:cNvPr>
          <p:cNvSpPr/>
          <p:nvPr/>
        </p:nvSpPr>
        <p:spPr>
          <a:xfrm>
            <a:off x="3812274" y="4841269"/>
            <a:ext cx="4253552" cy="11339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mk-M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Благодарам на вниманието!</a:t>
            </a:r>
            <a:br>
              <a:rPr lang="mk-MK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mk-MK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Прашања?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42359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37</TotalTime>
  <Words>575</Words>
  <Application>Microsoft Office PowerPoint</Application>
  <PresentationFormat>Widescreen</PresentationFormat>
  <Paragraphs>55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Times New Roman</vt:lpstr>
      <vt:lpstr>Wingdings 3</vt:lpstr>
      <vt:lpstr>Wisp</vt:lpstr>
      <vt:lpstr>Веб страна за продажба на компјутерски делови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Веб страна за продажба на компјутерски делови</dc:title>
  <dc:creator>Nikola S</dc:creator>
  <cp:lastModifiedBy>Nikola S</cp:lastModifiedBy>
  <cp:revision>5</cp:revision>
  <dcterms:created xsi:type="dcterms:W3CDTF">2025-04-02T22:15:21Z</dcterms:created>
  <dcterms:modified xsi:type="dcterms:W3CDTF">2025-04-02T22:52:33Z</dcterms:modified>
</cp:coreProperties>
</file>