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301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78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9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769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803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297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652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70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79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35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262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839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6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4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58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4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3A22-0208-4DEB-9CB1-2E8D687A5EAF}" type="datetimeFigureOut">
              <a:rPr lang="uk-UA" smtClean="0"/>
              <a:t>06.12.2021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F05366-28B7-4A63-AE49-38C8392ECD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491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94CEF-D938-4C75-9EEA-A90F44E6C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Патерни</a:t>
            </a:r>
            <a:r>
              <a:rPr lang="uk-UA" dirty="0"/>
              <a:t> використані в 5 лабораторній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FFE4BE5-4D23-4799-961F-1E738211D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 </a:t>
            </a:r>
            <a:r>
              <a:rPr lang="uk-UA" dirty="0" err="1"/>
              <a:t>Полосенко</a:t>
            </a:r>
            <a:r>
              <a:rPr lang="uk-UA" dirty="0"/>
              <a:t> Павло</a:t>
            </a:r>
          </a:p>
          <a:p>
            <a:r>
              <a:rPr lang="uk-UA" dirty="0"/>
              <a:t>Група ПП32/2</a:t>
            </a:r>
          </a:p>
        </p:txBody>
      </p:sp>
    </p:spTree>
    <p:extLst>
      <p:ext uri="{BB962C8B-B14F-4D97-AF65-F5344CB8AC3E}">
        <p14:creationId xmlns:p14="http://schemas.microsoft.com/office/powerpoint/2010/main" val="290078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47B77-69D4-4A07-B053-DA54EA11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(</a:t>
            </a:r>
            <a:r>
              <a:rPr lang="uk-UA" dirty="0"/>
              <a:t>Декоратор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4A4C79-1524-487A-8DEE-CB07E462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Декоратор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 —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це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структурний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патерн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який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дозволяє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додавати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«на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льоту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»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нові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поведінки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об’єктам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розміщаючи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їх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в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об’єктах-обгортках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.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3CBC97-2A01-4949-A6CD-A6E1AA42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98" y="4424118"/>
            <a:ext cx="660174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2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47B77-69D4-4A07-B053-DA54EA11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ru-RU" dirty="0"/>
              <a:t>(</a:t>
            </a:r>
            <a:r>
              <a:rPr lang="ru-RU" dirty="0" err="1"/>
              <a:t>Одинак</a:t>
            </a:r>
            <a:r>
              <a:rPr lang="uk-UA" dirty="0"/>
              <a:t>)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4A4C79-1524-487A-8DEE-CB07E462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b="1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Одинак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 —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це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породжуючий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патерн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,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який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гарантує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існування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тільки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одного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об’єкта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певного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класу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, а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також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дозволяє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дістатися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цього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об’єкта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з будь-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якого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місця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програми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.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E2C4B8-F5D6-4B3E-9CE9-005EED9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38172" cy="4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6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47B77-69D4-4A07-B053-DA54EA11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View (</a:t>
            </a:r>
            <a:r>
              <a:rPr lang="uk-UA" dirty="0"/>
              <a:t>Представлення за шаблоном 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4A4C79-1524-487A-8DEE-CB07E462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55695" cy="4351338"/>
          </a:xfrm>
        </p:spPr>
        <p:txBody>
          <a:bodyPr/>
          <a:lstStyle/>
          <a:p>
            <a:r>
              <a:rPr lang="uk-UA" dirty="0"/>
              <a:t>Заповнює </a:t>
            </a:r>
            <a:r>
              <a:rPr lang="en-US" dirty="0"/>
              <a:t>HTML-</a:t>
            </a:r>
            <a:r>
              <a:rPr lang="uk-UA" dirty="0"/>
              <a:t>шаблон інформацією з допомогою маркерів, вказаних в шаблоні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002AB5-A2C8-4A95-BBA6-7F51177A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647900" cy="41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F0A8C2-38D0-43F6-9D82-0992F549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8800" dirty="0"/>
              <a:t>Кінець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70852-85A9-49AE-A51C-9E7B935C4863}"/>
              </a:ext>
            </a:extLst>
          </p:cNvPr>
          <p:cNvSpPr txBox="1"/>
          <p:nvPr/>
        </p:nvSpPr>
        <p:spPr>
          <a:xfrm>
            <a:off x="7735064" y="6596390"/>
            <a:ext cx="3841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>
                <a:solidFill>
                  <a:schemeClr val="bg1">
                    <a:lumMod val="65000"/>
                  </a:schemeClr>
                </a:solidFill>
              </a:rPr>
              <a:t>Цей слайд був доданий щоб презентація здавалася більшою</a:t>
            </a:r>
          </a:p>
        </p:txBody>
      </p:sp>
    </p:spTree>
    <p:extLst>
      <p:ext uri="{BB962C8B-B14F-4D97-AF65-F5344CB8AC3E}">
        <p14:creationId xmlns:p14="http://schemas.microsoft.com/office/powerpoint/2010/main" val="3265990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93</Words>
  <Application>Microsoft Office PowerPoint</Application>
  <PresentationFormat>Широкий екран</PresentationFormat>
  <Paragraphs>11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PT Sans</vt:lpstr>
      <vt:lpstr>Wingdings 3</vt:lpstr>
      <vt:lpstr>Віхоть</vt:lpstr>
      <vt:lpstr>Патерни використані в 5 лабораторній</vt:lpstr>
      <vt:lpstr>Decorator (Декоратор)</vt:lpstr>
      <vt:lpstr>Singleton (Одинак)</vt:lpstr>
      <vt:lpstr>Template View (Представлення за шаблоном )</vt:lpstr>
      <vt:lpstr>Кінець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Патерни використані в 5 лабораторній</dc:title>
  <dc:creator>pavlopolosenko@gmail.com</dc:creator>
  <cp:lastModifiedBy>pavlopolosenko@gmail.com</cp:lastModifiedBy>
  <cp:revision>1</cp:revision>
  <dcterms:created xsi:type="dcterms:W3CDTF">2021-12-06T18:09:09Z</dcterms:created>
  <dcterms:modified xsi:type="dcterms:W3CDTF">2021-12-06T18:45:23Z</dcterms:modified>
</cp:coreProperties>
</file>