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600" dirty="0"/>
              <a:t>Healthcare Costs and Demographics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 population demographics affect healthcare costs?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41" y="0"/>
            <a:ext cx="11191875" cy="4270120"/>
          </a:xfrm>
        </p:spPr>
        <p:txBody>
          <a:bodyPr anchor="ctr">
            <a:normAutofit/>
          </a:bodyPr>
          <a:lstStyle/>
          <a:p>
            <a:pPr marL="914400" lvl="0" indent="-914400"/>
            <a:r>
              <a:rPr lang="en-US" sz="4400" i="1" dirty="0">
                <a:solidFill>
                  <a:srgbClr val="FFFFFF"/>
                </a:solidFill>
              </a:rPr>
              <a:t>QUESTION: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3800" i="1" dirty="0">
                <a:solidFill>
                  <a:srgbClr val="FFFFFF"/>
                </a:solidFill>
              </a:rPr>
              <a:t>How does the cost of healthcare in California vary based on the population, median age, and per capita income of the area in which the hospital is located?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4464E-4044-4AF0-BE8C-434C993567E1}"/>
              </a:ext>
            </a:extLst>
          </p:cNvPr>
          <p:cNvSpPr/>
          <p:nvPr/>
        </p:nvSpPr>
        <p:spPr>
          <a:xfrm>
            <a:off x="-308" y="4288399"/>
            <a:ext cx="12188953" cy="73342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542" y="4459235"/>
            <a:ext cx="11191875" cy="2189035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Hypotheses: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/>
                </a:solidFill>
              </a:rPr>
              <a:t>If there is a relationship between cost of healthcare and population, there will be higher healthcare costs in areas with higher population.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/>
                </a:solidFill>
              </a:rPr>
              <a:t>If there is a relationship between cost of healthcare and income per capita, there will be higher healthcare costs in areas with higher income per capita.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/>
                </a:solidFill>
              </a:rPr>
              <a:t>If there is a relationship between cost of healthcare and median age, there will be higher healthcare costs in areas with higher median age.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85CF-849E-4F55-9C62-6806E0D2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B5C1-FD21-4594-B2DE-1FC60931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797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{DE302C68-C27F-4D6F-A469-2B478408C646}tf56160789</Template>
  <TotalTime>0</TotalTime>
  <Words>125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1_RetrospectVTI</vt:lpstr>
      <vt:lpstr>Healthcare Costs and Demographics </vt:lpstr>
      <vt:lpstr>QUESTION: How does the cost of healthcare in California vary based on the population, median age, and per capita income of the area in which the hospital is located?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2020-04-20T19:09:51Z</dcterms:created>
  <dcterms:modified xsi:type="dcterms:W3CDTF">2020-04-20T19:50:11Z</dcterms:modified>
</cp:coreProperties>
</file>