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9" r:id="rId4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a Koutrouli" initials="MK" lastIdx="1" clrIdx="0">
    <p:extLst>
      <p:ext uri="{19B8F6BF-5375-455C-9EA6-DF929625EA0E}">
        <p15:presenceInfo xmlns:p15="http://schemas.microsoft.com/office/powerpoint/2012/main" userId="17b86d6d8ec41a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12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A5FF3-FE80-47B3-88E0-040C1D01032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B361-6355-48D6-A884-AFCB5BFE9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2846-4265-4BB4-BEDC-CA868F4EDCC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E0F9-4813-452B-9E68-52EF867E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59;p14">
            <a:extLst>
              <a:ext uri="{FF2B5EF4-FFF2-40B4-BE49-F238E27FC236}">
                <a16:creationId xmlns:a16="http://schemas.microsoft.com/office/drawing/2014/main" id="{01E1381B-9C77-47D1-BC58-726BD64A1B1E}"/>
              </a:ext>
            </a:extLst>
          </p:cNvPr>
          <p:cNvSpPr/>
          <p:nvPr/>
        </p:nvSpPr>
        <p:spPr>
          <a:xfrm>
            <a:off x="4314688" y="325375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60;p14">
            <a:extLst>
              <a:ext uri="{FF2B5EF4-FFF2-40B4-BE49-F238E27FC236}">
                <a16:creationId xmlns:a16="http://schemas.microsoft.com/office/drawing/2014/main" id="{882A24AA-B4D6-4CF5-B334-DEE4D7432180}"/>
              </a:ext>
            </a:extLst>
          </p:cNvPr>
          <p:cNvSpPr/>
          <p:nvPr/>
        </p:nvSpPr>
        <p:spPr>
          <a:xfrm>
            <a:off x="8562775" y="5960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61;p14">
            <a:extLst>
              <a:ext uri="{FF2B5EF4-FFF2-40B4-BE49-F238E27FC236}">
                <a16:creationId xmlns:a16="http://schemas.microsoft.com/office/drawing/2014/main" id="{F1055E98-B33B-44AF-B666-8F89B30A3AB5}"/>
              </a:ext>
            </a:extLst>
          </p:cNvPr>
          <p:cNvSpPr/>
          <p:nvPr/>
        </p:nvSpPr>
        <p:spPr>
          <a:xfrm>
            <a:off x="8554300" y="325375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62;p14">
            <a:extLst>
              <a:ext uri="{FF2B5EF4-FFF2-40B4-BE49-F238E27FC236}">
                <a16:creationId xmlns:a16="http://schemas.microsoft.com/office/drawing/2014/main" id="{DD27AA59-2A48-4CEC-AD2A-74295CFE816A}"/>
              </a:ext>
            </a:extLst>
          </p:cNvPr>
          <p:cNvSpPr/>
          <p:nvPr/>
        </p:nvSpPr>
        <p:spPr>
          <a:xfrm>
            <a:off x="4316500" y="5960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63;p14">
            <a:extLst>
              <a:ext uri="{FF2B5EF4-FFF2-40B4-BE49-F238E27FC236}">
                <a16:creationId xmlns:a16="http://schemas.microsoft.com/office/drawing/2014/main" id="{06B957B1-D3C0-42DE-8F57-86AE0FA5858C}"/>
              </a:ext>
            </a:extLst>
          </p:cNvPr>
          <p:cNvSpPr/>
          <p:nvPr/>
        </p:nvSpPr>
        <p:spPr>
          <a:xfrm>
            <a:off x="75100" y="325375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64;p14">
            <a:extLst>
              <a:ext uri="{FF2B5EF4-FFF2-40B4-BE49-F238E27FC236}">
                <a16:creationId xmlns:a16="http://schemas.microsoft.com/office/drawing/2014/main" id="{40D3F002-B49C-446A-A8AF-EAAB6532B0EB}"/>
              </a:ext>
            </a:extLst>
          </p:cNvPr>
          <p:cNvSpPr/>
          <p:nvPr/>
        </p:nvSpPr>
        <p:spPr>
          <a:xfrm>
            <a:off x="5686950" y="13051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2" name="Google Shape;65;p14">
            <a:extLst>
              <a:ext uri="{FF2B5EF4-FFF2-40B4-BE49-F238E27FC236}">
                <a16:creationId xmlns:a16="http://schemas.microsoft.com/office/drawing/2014/main" id="{BDE137AF-DF28-4500-8E03-0B4933E99460}"/>
              </a:ext>
            </a:extLst>
          </p:cNvPr>
          <p:cNvCxnSpPr>
            <a:stCxn id="491" idx="3"/>
            <a:endCxn id="497" idx="7"/>
          </p:cNvCxnSpPr>
          <p:nvPr/>
        </p:nvCxnSpPr>
        <p:spPr>
          <a:xfrm flipH="1">
            <a:off x="5537737" y="385042"/>
            <a:ext cx="195300" cy="2025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67;p14">
            <a:extLst>
              <a:ext uri="{FF2B5EF4-FFF2-40B4-BE49-F238E27FC236}">
                <a16:creationId xmlns:a16="http://schemas.microsoft.com/office/drawing/2014/main" id="{1FEFEE17-8570-4E01-863E-6554BCE44E25}"/>
              </a:ext>
            </a:extLst>
          </p:cNvPr>
          <p:cNvSpPr/>
          <p:nvPr/>
        </p:nvSpPr>
        <p:spPr>
          <a:xfrm>
            <a:off x="6445000" y="1906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68;p14">
            <a:extLst>
              <a:ext uri="{FF2B5EF4-FFF2-40B4-BE49-F238E27FC236}">
                <a16:creationId xmlns:a16="http://schemas.microsoft.com/office/drawing/2014/main" id="{B763C5BF-04AA-4D0B-A18E-426A3FE7A8C9}"/>
              </a:ext>
            </a:extLst>
          </p:cNvPr>
          <p:cNvSpPr/>
          <p:nvPr/>
        </p:nvSpPr>
        <p:spPr>
          <a:xfrm>
            <a:off x="6333775" y="347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69;p14">
            <a:extLst>
              <a:ext uri="{FF2B5EF4-FFF2-40B4-BE49-F238E27FC236}">
                <a16:creationId xmlns:a16="http://schemas.microsoft.com/office/drawing/2014/main" id="{51D0BA5D-A0E7-48E7-955F-29D131C7F9C2}"/>
              </a:ext>
            </a:extLst>
          </p:cNvPr>
          <p:cNvSpPr/>
          <p:nvPr/>
        </p:nvSpPr>
        <p:spPr>
          <a:xfrm>
            <a:off x="5761375" y="196143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70;p14">
            <a:extLst>
              <a:ext uri="{FF2B5EF4-FFF2-40B4-BE49-F238E27FC236}">
                <a16:creationId xmlns:a16="http://schemas.microsoft.com/office/drawing/2014/main" id="{7878594D-500A-4FE0-89B7-820918B8F473}"/>
              </a:ext>
            </a:extLst>
          </p:cNvPr>
          <p:cNvSpPr/>
          <p:nvPr/>
        </p:nvSpPr>
        <p:spPr>
          <a:xfrm>
            <a:off x="5178725" y="17269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66;p14">
            <a:extLst>
              <a:ext uri="{FF2B5EF4-FFF2-40B4-BE49-F238E27FC236}">
                <a16:creationId xmlns:a16="http://schemas.microsoft.com/office/drawing/2014/main" id="{85031913-C244-464A-BC4C-E237920ED580}"/>
              </a:ext>
            </a:extLst>
          </p:cNvPr>
          <p:cNvSpPr/>
          <p:nvPr/>
        </p:nvSpPr>
        <p:spPr>
          <a:xfrm>
            <a:off x="5269200" y="544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71;p14">
            <a:extLst>
              <a:ext uri="{FF2B5EF4-FFF2-40B4-BE49-F238E27FC236}">
                <a16:creationId xmlns:a16="http://schemas.microsoft.com/office/drawing/2014/main" id="{F7BE6148-C1A1-4024-B904-FAF6B5673871}"/>
              </a:ext>
            </a:extLst>
          </p:cNvPr>
          <p:cNvSpPr/>
          <p:nvPr/>
        </p:nvSpPr>
        <p:spPr>
          <a:xfrm>
            <a:off x="6504200" y="133261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72;p14">
            <a:extLst>
              <a:ext uri="{FF2B5EF4-FFF2-40B4-BE49-F238E27FC236}">
                <a16:creationId xmlns:a16="http://schemas.microsoft.com/office/drawing/2014/main" id="{E2D0C0F5-5433-41FA-80A2-8355BBE0BF55}"/>
              </a:ext>
            </a:extLst>
          </p:cNvPr>
          <p:cNvSpPr/>
          <p:nvPr/>
        </p:nvSpPr>
        <p:spPr>
          <a:xfrm>
            <a:off x="6504200" y="9092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73;p14">
            <a:extLst>
              <a:ext uri="{FF2B5EF4-FFF2-40B4-BE49-F238E27FC236}">
                <a16:creationId xmlns:a16="http://schemas.microsoft.com/office/drawing/2014/main" id="{E2D16422-6217-4E30-8BC0-815AD0C7309D}"/>
              </a:ext>
            </a:extLst>
          </p:cNvPr>
          <p:cNvSpPr/>
          <p:nvPr/>
        </p:nvSpPr>
        <p:spPr>
          <a:xfrm>
            <a:off x="5877700" y="13608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74;p14">
            <a:extLst>
              <a:ext uri="{FF2B5EF4-FFF2-40B4-BE49-F238E27FC236}">
                <a16:creationId xmlns:a16="http://schemas.microsoft.com/office/drawing/2014/main" id="{AB233A1B-E94D-44A5-9B86-307274969DAB}"/>
              </a:ext>
            </a:extLst>
          </p:cNvPr>
          <p:cNvSpPr/>
          <p:nvPr/>
        </p:nvSpPr>
        <p:spPr>
          <a:xfrm>
            <a:off x="5408550" y="113546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75;p14">
            <a:extLst>
              <a:ext uri="{FF2B5EF4-FFF2-40B4-BE49-F238E27FC236}">
                <a16:creationId xmlns:a16="http://schemas.microsoft.com/office/drawing/2014/main" id="{9154A107-8C5C-4552-942B-2D98BB9124E2}"/>
              </a:ext>
            </a:extLst>
          </p:cNvPr>
          <p:cNvSpPr/>
          <p:nvPr/>
        </p:nvSpPr>
        <p:spPr>
          <a:xfrm>
            <a:off x="5819563" y="7456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76;p14">
            <a:extLst>
              <a:ext uri="{FF2B5EF4-FFF2-40B4-BE49-F238E27FC236}">
                <a16:creationId xmlns:a16="http://schemas.microsoft.com/office/drawing/2014/main" id="{D0B7B999-90D4-4AE2-BC25-AB40BEEB8791}"/>
              </a:ext>
            </a:extLst>
          </p:cNvPr>
          <p:cNvCxnSpPr>
            <a:stCxn id="491" idx="4"/>
            <a:endCxn id="502" idx="0"/>
          </p:cNvCxnSpPr>
          <p:nvPr/>
        </p:nvCxnSpPr>
        <p:spPr>
          <a:xfrm>
            <a:off x="5844300" y="428713"/>
            <a:ext cx="132600" cy="31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77;p14">
            <a:extLst>
              <a:ext uri="{FF2B5EF4-FFF2-40B4-BE49-F238E27FC236}">
                <a16:creationId xmlns:a16="http://schemas.microsoft.com/office/drawing/2014/main" id="{F0315CBE-B76D-49C7-96CB-1D6630DBBA95}"/>
              </a:ext>
            </a:extLst>
          </p:cNvPr>
          <p:cNvCxnSpPr>
            <a:stCxn id="497" idx="4"/>
            <a:endCxn id="501" idx="0"/>
          </p:cNvCxnSpPr>
          <p:nvPr/>
        </p:nvCxnSpPr>
        <p:spPr>
          <a:xfrm>
            <a:off x="5426550" y="842213"/>
            <a:ext cx="139500" cy="293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78;p14">
            <a:extLst>
              <a:ext uri="{FF2B5EF4-FFF2-40B4-BE49-F238E27FC236}">
                <a16:creationId xmlns:a16="http://schemas.microsoft.com/office/drawing/2014/main" id="{91D77B5F-1370-4D2A-B373-CF4C771BF001}"/>
              </a:ext>
            </a:extLst>
          </p:cNvPr>
          <p:cNvCxnSpPr>
            <a:stCxn id="497" idx="5"/>
            <a:endCxn id="502" idx="2"/>
          </p:cNvCxnSpPr>
          <p:nvPr/>
        </p:nvCxnSpPr>
        <p:spPr>
          <a:xfrm>
            <a:off x="5537813" y="798542"/>
            <a:ext cx="281700" cy="9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79;p14">
            <a:extLst>
              <a:ext uri="{FF2B5EF4-FFF2-40B4-BE49-F238E27FC236}">
                <a16:creationId xmlns:a16="http://schemas.microsoft.com/office/drawing/2014/main" id="{76A38215-4122-4D2F-A801-38AEBAF670F6}"/>
              </a:ext>
            </a:extLst>
          </p:cNvPr>
          <p:cNvCxnSpPr>
            <a:stCxn id="501" idx="4"/>
            <a:endCxn id="496" idx="7"/>
          </p:cNvCxnSpPr>
          <p:nvPr/>
        </p:nvCxnSpPr>
        <p:spPr>
          <a:xfrm flipH="1">
            <a:off x="5447400" y="1433663"/>
            <a:ext cx="118500" cy="336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80;p14">
            <a:extLst>
              <a:ext uri="{FF2B5EF4-FFF2-40B4-BE49-F238E27FC236}">
                <a16:creationId xmlns:a16="http://schemas.microsoft.com/office/drawing/2014/main" id="{32555648-0398-4075-BDC5-78D9E8B873D2}"/>
              </a:ext>
            </a:extLst>
          </p:cNvPr>
          <p:cNvCxnSpPr>
            <a:stCxn id="501" idx="5"/>
            <a:endCxn id="500" idx="2"/>
          </p:cNvCxnSpPr>
          <p:nvPr/>
        </p:nvCxnSpPr>
        <p:spPr>
          <a:xfrm>
            <a:off x="5677163" y="1389992"/>
            <a:ext cx="200400" cy="120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81;p14">
            <a:extLst>
              <a:ext uri="{FF2B5EF4-FFF2-40B4-BE49-F238E27FC236}">
                <a16:creationId xmlns:a16="http://schemas.microsoft.com/office/drawing/2014/main" id="{BB09056B-7FF7-4AD5-951B-36D936A9D2AB}"/>
              </a:ext>
            </a:extLst>
          </p:cNvPr>
          <p:cNvCxnSpPr>
            <a:stCxn id="495" idx="0"/>
            <a:endCxn id="500" idx="4"/>
          </p:cNvCxnSpPr>
          <p:nvPr/>
        </p:nvCxnSpPr>
        <p:spPr>
          <a:xfrm rot="10800000" flipH="1">
            <a:off x="5918725" y="1659038"/>
            <a:ext cx="116400" cy="302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82;p14">
            <a:extLst>
              <a:ext uri="{FF2B5EF4-FFF2-40B4-BE49-F238E27FC236}">
                <a16:creationId xmlns:a16="http://schemas.microsoft.com/office/drawing/2014/main" id="{C0322DF1-25C2-434C-86A7-796A512B17B6}"/>
              </a:ext>
            </a:extLst>
          </p:cNvPr>
          <p:cNvCxnSpPr>
            <a:stCxn id="493" idx="1"/>
            <a:endCxn id="500" idx="5"/>
          </p:cNvCxnSpPr>
          <p:nvPr/>
        </p:nvCxnSpPr>
        <p:spPr>
          <a:xfrm rot="10800000">
            <a:off x="6146387" y="1615483"/>
            <a:ext cx="344700" cy="334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83;p14">
            <a:extLst>
              <a:ext uri="{FF2B5EF4-FFF2-40B4-BE49-F238E27FC236}">
                <a16:creationId xmlns:a16="http://schemas.microsoft.com/office/drawing/2014/main" id="{AA78C153-D4BF-426A-9534-8BBB21DE3D0A}"/>
              </a:ext>
            </a:extLst>
          </p:cNvPr>
          <p:cNvCxnSpPr>
            <a:stCxn id="498" idx="4"/>
            <a:endCxn id="493" idx="0"/>
          </p:cNvCxnSpPr>
          <p:nvPr/>
        </p:nvCxnSpPr>
        <p:spPr>
          <a:xfrm flipH="1">
            <a:off x="6602450" y="1630813"/>
            <a:ext cx="59100" cy="275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84;p14">
            <a:extLst>
              <a:ext uri="{FF2B5EF4-FFF2-40B4-BE49-F238E27FC236}">
                <a16:creationId xmlns:a16="http://schemas.microsoft.com/office/drawing/2014/main" id="{47B7789E-502F-4E24-BAAD-D2412D5B2E03}"/>
              </a:ext>
            </a:extLst>
          </p:cNvPr>
          <p:cNvCxnSpPr>
            <a:stCxn id="499" idx="3"/>
            <a:endCxn id="500" idx="7"/>
          </p:cNvCxnSpPr>
          <p:nvPr/>
        </p:nvCxnSpPr>
        <p:spPr>
          <a:xfrm flipH="1">
            <a:off x="6146187" y="1163780"/>
            <a:ext cx="404100" cy="240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85;p14">
            <a:extLst>
              <a:ext uri="{FF2B5EF4-FFF2-40B4-BE49-F238E27FC236}">
                <a16:creationId xmlns:a16="http://schemas.microsoft.com/office/drawing/2014/main" id="{29ABB3EE-AB8A-40A2-8D9F-7AC5B1B8E724}"/>
              </a:ext>
            </a:extLst>
          </p:cNvPr>
          <p:cNvCxnSpPr>
            <a:stCxn id="498" idx="2"/>
            <a:endCxn id="500" idx="6"/>
          </p:cNvCxnSpPr>
          <p:nvPr/>
        </p:nvCxnSpPr>
        <p:spPr>
          <a:xfrm flipH="1">
            <a:off x="6192500" y="1481713"/>
            <a:ext cx="311700" cy="28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86;p14">
            <a:extLst>
              <a:ext uri="{FF2B5EF4-FFF2-40B4-BE49-F238E27FC236}">
                <a16:creationId xmlns:a16="http://schemas.microsoft.com/office/drawing/2014/main" id="{2131EF7A-5D62-4881-A2BB-BF8FF447B05E}"/>
              </a:ext>
            </a:extLst>
          </p:cNvPr>
          <p:cNvCxnSpPr>
            <a:stCxn id="494" idx="5"/>
            <a:endCxn id="499" idx="0"/>
          </p:cNvCxnSpPr>
          <p:nvPr/>
        </p:nvCxnSpPr>
        <p:spPr>
          <a:xfrm>
            <a:off x="6602388" y="601542"/>
            <a:ext cx="59100" cy="307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87;p14">
            <a:extLst>
              <a:ext uri="{FF2B5EF4-FFF2-40B4-BE49-F238E27FC236}">
                <a16:creationId xmlns:a16="http://schemas.microsoft.com/office/drawing/2014/main" id="{55492EEF-6EDC-4257-9385-E5F5F832C3DE}"/>
              </a:ext>
            </a:extLst>
          </p:cNvPr>
          <p:cNvCxnSpPr>
            <a:stCxn id="502" idx="7"/>
            <a:endCxn id="494" idx="3"/>
          </p:cNvCxnSpPr>
          <p:nvPr/>
        </p:nvCxnSpPr>
        <p:spPr>
          <a:xfrm rot="10800000" flipH="1">
            <a:off x="6088176" y="601545"/>
            <a:ext cx="291600" cy="187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88;p14">
            <a:extLst>
              <a:ext uri="{FF2B5EF4-FFF2-40B4-BE49-F238E27FC236}">
                <a16:creationId xmlns:a16="http://schemas.microsoft.com/office/drawing/2014/main" id="{AB9E1BF4-A265-48B8-99DE-6D85E0D19E87}"/>
              </a:ext>
            </a:extLst>
          </p:cNvPr>
          <p:cNvCxnSpPr>
            <a:stCxn id="500" idx="0"/>
            <a:endCxn id="502" idx="4"/>
          </p:cNvCxnSpPr>
          <p:nvPr/>
        </p:nvCxnSpPr>
        <p:spPr>
          <a:xfrm rot="10800000">
            <a:off x="5976850" y="1043750"/>
            <a:ext cx="58200" cy="31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89;p14">
            <a:extLst>
              <a:ext uri="{FF2B5EF4-FFF2-40B4-BE49-F238E27FC236}">
                <a16:creationId xmlns:a16="http://schemas.microsoft.com/office/drawing/2014/main" id="{72C580AC-3062-4D20-A273-EBAB606A6301}"/>
              </a:ext>
            </a:extLst>
          </p:cNvPr>
          <p:cNvSpPr/>
          <p:nvPr/>
        </p:nvSpPr>
        <p:spPr>
          <a:xfrm>
            <a:off x="7899750" y="704788"/>
            <a:ext cx="314700" cy="298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90;p14">
            <a:extLst>
              <a:ext uri="{FF2B5EF4-FFF2-40B4-BE49-F238E27FC236}">
                <a16:creationId xmlns:a16="http://schemas.microsoft.com/office/drawing/2014/main" id="{E2E8C6FF-E2C5-44AD-B1D6-D540C10A175D}"/>
              </a:ext>
            </a:extLst>
          </p:cNvPr>
          <p:cNvSpPr/>
          <p:nvPr/>
        </p:nvSpPr>
        <p:spPr>
          <a:xfrm>
            <a:off x="4686400" y="250401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91;p14">
            <a:extLst>
              <a:ext uri="{FF2B5EF4-FFF2-40B4-BE49-F238E27FC236}">
                <a16:creationId xmlns:a16="http://schemas.microsoft.com/office/drawing/2014/main" id="{389CE056-94F2-4B08-9FCE-5584960BF3F7}"/>
              </a:ext>
            </a:extLst>
          </p:cNvPr>
          <p:cNvCxnSpPr>
            <a:stCxn id="516" idx="1"/>
            <a:endCxn id="502" idx="7"/>
          </p:cNvCxnSpPr>
          <p:nvPr/>
        </p:nvCxnSpPr>
        <p:spPr>
          <a:xfrm flipH="1">
            <a:off x="6088237" y="748458"/>
            <a:ext cx="1857600" cy="40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92;p14">
            <a:extLst>
              <a:ext uri="{FF2B5EF4-FFF2-40B4-BE49-F238E27FC236}">
                <a16:creationId xmlns:a16="http://schemas.microsoft.com/office/drawing/2014/main" id="{E5DA578D-0A8F-4E97-9A26-660997639E17}"/>
              </a:ext>
            </a:extLst>
          </p:cNvPr>
          <p:cNvCxnSpPr>
            <a:stCxn id="501" idx="0"/>
            <a:endCxn id="516" idx="1"/>
          </p:cNvCxnSpPr>
          <p:nvPr/>
        </p:nvCxnSpPr>
        <p:spPr>
          <a:xfrm rot="10800000" flipH="1">
            <a:off x="5565900" y="748463"/>
            <a:ext cx="2379900" cy="38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93;p14">
            <a:extLst>
              <a:ext uri="{FF2B5EF4-FFF2-40B4-BE49-F238E27FC236}">
                <a16:creationId xmlns:a16="http://schemas.microsoft.com/office/drawing/2014/main" id="{808CF065-86F4-46CF-AE78-CD6F52E13983}"/>
              </a:ext>
            </a:extLst>
          </p:cNvPr>
          <p:cNvCxnSpPr>
            <a:stCxn id="516" idx="3"/>
            <a:endCxn id="500" idx="7"/>
          </p:cNvCxnSpPr>
          <p:nvPr/>
        </p:nvCxnSpPr>
        <p:spPr>
          <a:xfrm flipH="1">
            <a:off x="6146437" y="959317"/>
            <a:ext cx="1799400" cy="4452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94;p14">
            <a:extLst>
              <a:ext uri="{FF2B5EF4-FFF2-40B4-BE49-F238E27FC236}">
                <a16:creationId xmlns:a16="http://schemas.microsoft.com/office/drawing/2014/main" id="{0FCE23DA-AFE4-47DD-989F-6907C15593AF}"/>
              </a:ext>
            </a:extLst>
          </p:cNvPr>
          <p:cNvCxnSpPr>
            <a:stCxn id="516" idx="3"/>
            <a:endCxn id="498" idx="7"/>
          </p:cNvCxnSpPr>
          <p:nvPr/>
        </p:nvCxnSpPr>
        <p:spPr>
          <a:xfrm flipH="1">
            <a:off x="6772837" y="959317"/>
            <a:ext cx="1173000" cy="417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95;p14">
            <a:extLst>
              <a:ext uri="{FF2B5EF4-FFF2-40B4-BE49-F238E27FC236}">
                <a16:creationId xmlns:a16="http://schemas.microsoft.com/office/drawing/2014/main" id="{7ECD89D3-CB37-4A3F-A249-20689968416E}"/>
              </a:ext>
            </a:extLst>
          </p:cNvPr>
          <p:cNvCxnSpPr>
            <a:stCxn id="516" idx="2"/>
            <a:endCxn id="499" idx="6"/>
          </p:cNvCxnSpPr>
          <p:nvPr/>
        </p:nvCxnSpPr>
        <p:spPr>
          <a:xfrm flipH="1">
            <a:off x="6818850" y="853888"/>
            <a:ext cx="1080900" cy="2046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96;p14">
            <a:extLst>
              <a:ext uri="{FF2B5EF4-FFF2-40B4-BE49-F238E27FC236}">
                <a16:creationId xmlns:a16="http://schemas.microsoft.com/office/drawing/2014/main" id="{C3A9DE3C-7DB0-418A-8931-08E9747F4528}"/>
              </a:ext>
            </a:extLst>
          </p:cNvPr>
          <p:cNvCxnSpPr>
            <a:stCxn id="517" idx="0"/>
            <a:endCxn id="497" idx="3"/>
          </p:cNvCxnSpPr>
          <p:nvPr/>
        </p:nvCxnSpPr>
        <p:spPr>
          <a:xfrm rot="10800000" flipH="1">
            <a:off x="4843750" y="798513"/>
            <a:ext cx="471600" cy="1705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97;p14">
            <a:extLst>
              <a:ext uri="{FF2B5EF4-FFF2-40B4-BE49-F238E27FC236}">
                <a16:creationId xmlns:a16="http://schemas.microsoft.com/office/drawing/2014/main" id="{F5F6DAB1-D802-4EFA-BFDB-5BCA1CE4DEAE}"/>
              </a:ext>
            </a:extLst>
          </p:cNvPr>
          <p:cNvCxnSpPr>
            <a:stCxn id="496" idx="3"/>
            <a:endCxn id="517" idx="0"/>
          </p:cNvCxnSpPr>
          <p:nvPr/>
        </p:nvCxnSpPr>
        <p:spPr>
          <a:xfrm flipH="1">
            <a:off x="4843812" y="1981442"/>
            <a:ext cx="381000" cy="522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98;p14">
            <a:extLst>
              <a:ext uri="{FF2B5EF4-FFF2-40B4-BE49-F238E27FC236}">
                <a16:creationId xmlns:a16="http://schemas.microsoft.com/office/drawing/2014/main" id="{AD34632D-3CE1-499E-8997-B898631C574D}"/>
              </a:ext>
            </a:extLst>
          </p:cNvPr>
          <p:cNvCxnSpPr>
            <a:stCxn id="494" idx="3"/>
            <a:endCxn id="517" idx="7"/>
          </p:cNvCxnSpPr>
          <p:nvPr/>
        </p:nvCxnSpPr>
        <p:spPr>
          <a:xfrm flipH="1">
            <a:off x="4955162" y="601542"/>
            <a:ext cx="1424700" cy="1946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99;p14">
            <a:extLst>
              <a:ext uri="{FF2B5EF4-FFF2-40B4-BE49-F238E27FC236}">
                <a16:creationId xmlns:a16="http://schemas.microsoft.com/office/drawing/2014/main" id="{6614EE5E-2837-45DD-826F-6B462F429084}"/>
              </a:ext>
            </a:extLst>
          </p:cNvPr>
          <p:cNvCxnSpPr>
            <a:stCxn id="495" idx="3"/>
            <a:endCxn id="517" idx="7"/>
          </p:cNvCxnSpPr>
          <p:nvPr/>
        </p:nvCxnSpPr>
        <p:spPr>
          <a:xfrm flipH="1">
            <a:off x="4955162" y="2215967"/>
            <a:ext cx="852300" cy="331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100;p14">
            <a:extLst>
              <a:ext uri="{FF2B5EF4-FFF2-40B4-BE49-F238E27FC236}">
                <a16:creationId xmlns:a16="http://schemas.microsoft.com/office/drawing/2014/main" id="{D80F929B-1EC7-49CB-AAB6-04724F852E89}"/>
              </a:ext>
            </a:extLst>
          </p:cNvPr>
          <p:cNvCxnSpPr>
            <a:stCxn id="493" idx="4"/>
            <a:endCxn id="517" idx="7"/>
          </p:cNvCxnSpPr>
          <p:nvPr/>
        </p:nvCxnSpPr>
        <p:spPr>
          <a:xfrm flipH="1">
            <a:off x="4955050" y="2204213"/>
            <a:ext cx="1647300" cy="343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101;p14">
            <a:extLst>
              <a:ext uri="{FF2B5EF4-FFF2-40B4-BE49-F238E27FC236}">
                <a16:creationId xmlns:a16="http://schemas.microsoft.com/office/drawing/2014/main" id="{70F5C3DF-CF4E-46E7-988A-6FB28864716F}"/>
              </a:ext>
            </a:extLst>
          </p:cNvPr>
          <p:cNvSpPr txBox="1"/>
          <p:nvPr/>
        </p:nvSpPr>
        <p:spPr>
          <a:xfrm>
            <a:off x="3810000" y="2792625"/>
            <a:ext cx="23799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1”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Group-1</a:t>
            </a:r>
            <a:endParaRPr sz="1200" b="1"/>
          </a:p>
        </p:txBody>
      </p:sp>
      <p:sp>
        <p:nvSpPr>
          <p:cNvPr id="529" name="Google Shape;102;p14">
            <a:extLst>
              <a:ext uri="{FF2B5EF4-FFF2-40B4-BE49-F238E27FC236}">
                <a16:creationId xmlns:a16="http://schemas.microsoft.com/office/drawing/2014/main" id="{EBEC8D9C-A4B5-41BC-9271-D8D248367278}"/>
              </a:ext>
            </a:extLst>
          </p:cNvPr>
          <p:cNvSpPr txBox="1"/>
          <p:nvPr/>
        </p:nvSpPr>
        <p:spPr>
          <a:xfrm>
            <a:off x="6961175" y="296800"/>
            <a:ext cx="17994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530" name="Google Shape;103;p14">
            <a:extLst>
              <a:ext uri="{FF2B5EF4-FFF2-40B4-BE49-F238E27FC236}">
                <a16:creationId xmlns:a16="http://schemas.microsoft.com/office/drawing/2014/main" id="{7D53AF8A-33E2-403C-B460-D0B4B5544C7C}"/>
              </a:ext>
            </a:extLst>
          </p:cNvPr>
          <p:cNvSpPr/>
          <p:nvPr/>
        </p:nvSpPr>
        <p:spPr>
          <a:xfrm>
            <a:off x="455576" y="4294117"/>
            <a:ext cx="2029425" cy="1442200"/>
          </a:xfrm>
          <a:custGeom>
            <a:avLst/>
            <a:gdLst/>
            <a:ahLst/>
            <a:cxnLst/>
            <a:rect l="l" t="t" r="r" b="b"/>
            <a:pathLst>
              <a:path w="81177" h="57688" extrusionOk="0">
                <a:moveTo>
                  <a:pt x="6225" y="86"/>
                </a:moveTo>
                <a:cubicBezTo>
                  <a:pt x="-732" y="-259"/>
                  <a:pt x="-435" y="2751"/>
                  <a:pt x="601" y="8079"/>
                </a:cubicBezTo>
                <a:cubicBezTo>
                  <a:pt x="1637" y="13408"/>
                  <a:pt x="5732" y="24311"/>
                  <a:pt x="12442" y="32057"/>
                </a:cubicBezTo>
                <a:cubicBezTo>
                  <a:pt x="19152" y="39803"/>
                  <a:pt x="29809" y="50657"/>
                  <a:pt x="40861" y="54555"/>
                </a:cubicBezTo>
                <a:cubicBezTo>
                  <a:pt x="51913" y="58453"/>
                  <a:pt x="73325" y="58551"/>
                  <a:pt x="78752" y="55443"/>
                </a:cubicBezTo>
                <a:cubicBezTo>
                  <a:pt x="84179" y="52335"/>
                  <a:pt x="79493" y="43454"/>
                  <a:pt x="73424" y="35905"/>
                </a:cubicBezTo>
                <a:cubicBezTo>
                  <a:pt x="67356" y="28356"/>
                  <a:pt x="53541" y="16121"/>
                  <a:pt x="42341" y="10151"/>
                </a:cubicBezTo>
                <a:cubicBezTo>
                  <a:pt x="31141" y="4181"/>
                  <a:pt x="13182" y="431"/>
                  <a:pt x="6225" y="86"/>
                </a:cubicBezTo>
                <a:close/>
              </a:path>
            </a:pathLst>
          </a:cu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1" name="Google Shape;104;p14">
            <a:extLst>
              <a:ext uri="{FF2B5EF4-FFF2-40B4-BE49-F238E27FC236}">
                <a16:creationId xmlns:a16="http://schemas.microsoft.com/office/drawing/2014/main" id="{A4F16AA9-F2C1-46BC-A498-257E7BE3E9B5}"/>
              </a:ext>
            </a:extLst>
          </p:cNvPr>
          <p:cNvSpPr/>
          <p:nvPr/>
        </p:nvSpPr>
        <p:spPr>
          <a:xfrm>
            <a:off x="1763541" y="3689360"/>
            <a:ext cx="1803050" cy="1536200"/>
          </a:xfrm>
          <a:custGeom>
            <a:avLst/>
            <a:gdLst/>
            <a:ahLst/>
            <a:cxnLst/>
            <a:rect l="l" t="t" r="r" b="b"/>
            <a:pathLst>
              <a:path w="72122" h="61448" extrusionOk="0">
                <a:moveTo>
                  <a:pt x="11721" y="1570"/>
                </a:moveTo>
                <a:cubicBezTo>
                  <a:pt x="7527" y="2902"/>
                  <a:pt x="2939" y="5567"/>
                  <a:pt x="1360" y="9859"/>
                </a:cubicBezTo>
                <a:cubicBezTo>
                  <a:pt x="-219" y="14152"/>
                  <a:pt x="-959" y="20960"/>
                  <a:pt x="2248" y="27325"/>
                </a:cubicBezTo>
                <a:cubicBezTo>
                  <a:pt x="5455" y="33690"/>
                  <a:pt x="11227" y="42373"/>
                  <a:pt x="20601" y="48047"/>
                </a:cubicBezTo>
                <a:cubicBezTo>
                  <a:pt x="29975" y="53721"/>
                  <a:pt x="49908" y="62009"/>
                  <a:pt x="58493" y="61368"/>
                </a:cubicBezTo>
                <a:cubicBezTo>
                  <a:pt x="67078" y="60727"/>
                  <a:pt x="72011" y="51106"/>
                  <a:pt x="72110" y="44199"/>
                </a:cubicBezTo>
                <a:cubicBezTo>
                  <a:pt x="72209" y="37292"/>
                  <a:pt x="66683" y="26980"/>
                  <a:pt x="59085" y="19924"/>
                </a:cubicBezTo>
                <a:cubicBezTo>
                  <a:pt x="51487" y="12869"/>
                  <a:pt x="34416" y="4925"/>
                  <a:pt x="26522" y="1866"/>
                </a:cubicBezTo>
                <a:cubicBezTo>
                  <a:pt x="18628" y="-1193"/>
                  <a:pt x="15915" y="238"/>
                  <a:pt x="11721" y="1570"/>
                </a:cubicBezTo>
                <a:close/>
              </a:path>
            </a:pathLst>
          </a:cu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" name="Google Shape;105;p14">
            <a:extLst>
              <a:ext uri="{FF2B5EF4-FFF2-40B4-BE49-F238E27FC236}">
                <a16:creationId xmlns:a16="http://schemas.microsoft.com/office/drawing/2014/main" id="{F6A52D0D-642C-462B-8C2D-451A88E02FFF}"/>
              </a:ext>
            </a:extLst>
          </p:cNvPr>
          <p:cNvSpPr/>
          <p:nvPr/>
        </p:nvSpPr>
        <p:spPr>
          <a:xfrm>
            <a:off x="941713" y="33080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106;p14">
            <a:extLst>
              <a:ext uri="{FF2B5EF4-FFF2-40B4-BE49-F238E27FC236}">
                <a16:creationId xmlns:a16="http://schemas.microsoft.com/office/drawing/2014/main" id="{F1FE5DA7-A481-4174-9039-273D1AF9F26C}"/>
              </a:ext>
            </a:extLst>
          </p:cNvPr>
          <p:cNvSpPr/>
          <p:nvPr/>
        </p:nvSpPr>
        <p:spPr>
          <a:xfrm>
            <a:off x="1905113" y="533333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107;p14">
            <a:extLst>
              <a:ext uri="{FF2B5EF4-FFF2-40B4-BE49-F238E27FC236}">
                <a16:creationId xmlns:a16="http://schemas.microsoft.com/office/drawing/2014/main" id="{9A2EAD94-E87A-4E5D-AD0C-532AEDD7820D}"/>
              </a:ext>
            </a:extLst>
          </p:cNvPr>
          <p:cNvSpPr/>
          <p:nvPr/>
        </p:nvSpPr>
        <p:spPr>
          <a:xfrm>
            <a:off x="1479138" y="51824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108;p14">
            <a:extLst>
              <a:ext uri="{FF2B5EF4-FFF2-40B4-BE49-F238E27FC236}">
                <a16:creationId xmlns:a16="http://schemas.microsoft.com/office/drawing/2014/main" id="{AE7A901B-4C03-482E-9382-97D39A57CB48}"/>
              </a:ext>
            </a:extLst>
          </p:cNvPr>
          <p:cNvSpPr/>
          <p:nvPr/>
        </p:nvSpPr>
        <p:spPr>
          <a:xfrm>
            <a:off x="867463" y="486053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6" name="Google Shape;109;p14">
            <a:extLst>
              <a:ext uri="{FF2B5EF4-FFF2-40B4-BE49-F238E27FC236}">
                <a16:creationId xmlns:a16="http://schemas.microsoft.com/office/drawing/2014/main" id="{988B40FD-79A4-4F37-9166-4C00F34EE9E4}"/>
              </a:ext>
            </a:extLst>
          </p:cNvPr>
          <p:cNvCxnSpPr>
            <a:stCxn id="532" idx="3"/>
            <a:endCxn id="562" idx="7"/>
          </p:cNvCxnSpPr>
          <p:nvPr/>
        </p:nvCxnSpPr>
        <p:spPr>
          <a:xfrm flipH="1">
            <a:off x="793999" y="3562592"/>
            <a:ext cx="193800" cy="870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111;p14">
            <a:extLst>
              <a:ext uri="{FF2B5EF4-FFF2-40B4-BE49-F238E27FC236}">
                <a16:creationId xmlns:a16="http://schemas.microsoft.com/office/drawing/2014/main" id="{7EB23F33-C2B3-437E-B850-4EDFE6496873}"/>
              </a:ext>
            </a:extLst>
          </p:cNvPr>
          <p:cNvCxnSpPr>
            <a:stCxn id="532" idx="6"/>
            <a:endCxn id="567" idx="1"/>
          </p:cNvCxnSpPr>
          <p:nvPr/>
        </p:nvCxnSpPr>
        <p:spPr>
          <a:xfrm>
            <a:off x="1256413" y="3457163"/>
            <a:ext cx="952800" cy="393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113;p14">
            <a:extLst>
              <a:ext uri="{FF2B5EF4-FFF2-40B4-BE49-F238E27FC236}">
                <a16:creationId xmlns:a16="http://schemas.microsoft.com/office/drawing/2014/main" id="{3C464C63-0374-49C0-86E5-C92BBFEDAD30}"/>
              </a:ext>
            </a:extLst>
          </p:cNvPr>
          <p:cNvCxnSpPr>
            <a:stCxn id="562" idx="4"/>
            <a:endCxn id="566" idx="2"/>
          </p:cNvCxnSpPr>
          <p:nvPr/>
        </p:nvCxnSpPr>
        <p:spPr>
          <a:xfrm rot="10800000" flipH="1">
            <a:off x="895554" y="4336715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115;p14">
            <a:extLst>
              <a:ext uri="{FF2B5EF4-FFF2-40B4-BE49-F238E27FC236}">
                <a16:creationId xmlns:a16="http://schemas.microsoft.com/office/drawing/2014/main" id="{8B18DB7C-FA22-4640-A981-7BFA4ADEA6BA}"/>
              </a:ext>
            </a:extLst>
          </p:cNvPr>
          <p:cNvCxnSpPr>
            <a:stCxn id="562" idx="5"/>
            <a:endCxn id="567" idx="2"/>
          </p:cNvCxnSpPr>
          <p:nvPr/>
        </p:nvCxnSpPr>
        <p:spPr>
          <a:xfrm rot="10800000" flipH="1">
            <a:off x="943263" y="3955628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116;p14">
            <a:extLst>
              <a:ext uri="{FF2B5EF4-FFF2-40B4-BE49-F238E27FC236}">
                <a16:creationId xmlns:a16="http://schemas.microsoft.com/office/drawing/2014/main" id="{BDF82821-B4F0-4415-AB1D-B6BF2448557C}"/>
              </a:ext>
            </a:extLst>
          </p:cNvPr>
          <p:cNvCxnSpPr>
            <a:stCxn id="566" idx="3"/>
            <a:endCxn id="535" idx="7"/>
          </p:cNvCxnSpPr>
          <p:nvPr/>
        </p:nvCxnSpPr>
        <p:spPr>
          <a:xfrm flipH="1">
            <a:off x="1136187" y="4442205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117;p14">
            <a:extLst>
              <a:ext uri="{FF2B5EF4-FFF2-40B4-BE49-F238E27FC236}">
                <a16:creationId xmlns:a16="http://schemas.microsoft.com/office/drawing/2014/main" id="{B954DCCD-C80B-4903-A711-B885BBE2645D}"/>
              </a:ext>
            </a:extLst>
          </p:cNvPr>
          <p:cNvCxnSpPr>
            <a:stCxn id="566" idx="4"/>
            <a:endCxn id="565" idx="1"/>
          </p:cNvCxnSpPr>
          <p:nvPr/>
        </p:nvCxnSpPr>
        <p:spPr>
          <a:xfrm>
            <a:off x="2221850" y="4485875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119;p14">
            <a:extLst>
              <a:ext uri="{FF2B5EF4-FFF2-40B4-BE49-F238E27FC236}">
                <a16:creationId xmlns:a16="http://schemas.microsoft.com/office/drawing/2014/main" id="{E4C6B3ED-A065-434E-A345-F08D4C5DEB9F}"/>
              </a:ext>
            </a:extLst>
          </p:cNvPr>
          <p:cNvCxnSpPr>
            <a:stCxn id="534" idx="7"/>
            <a:endCxn id="565" idx="2"/>
          </p:cNvCxnSpPr>
          <p:nvPr/>
        </p:nvCxnSpPr>
        <p:spPr>
          <a:xfrm rot="10800000" flipH="1">
            <a:off x="1747751" y="4823483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120;p14">
            <a:extLst>
              <a:ext uri="{FF2B5EF4-FFF2-40B4-BE49-F238E27FC236}">
                <a16:creationId xmlns:a16="http://schemas.microsoft.com/office/drawing/2014/main" id="{56C058FB-E6DE-44A7-A7F4-0AF45806B66D}"/>
              </a:ext>
            </a:extLst>
          </p:cNvPr>
          <p:cNvCxnSpPr>
            <a:stCxn id="533" idx="0"/>
            <a:endCxn id="565" idx="3"/>
          </p:cNvCxnSpPr>
          <p:nvPr/>
        </p:nvCxnSpPr>
        <p:spPr>
          <a:xfrm rot="10800000" flipH="1">
            <a:off x="2062463" y="4928938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121;p14">
            <a:extLst>
              <a:ext uri="{FF2B5EF4-FFF2-40B4-BE49-F238E27FC236}">
                <a16:creationId xmlns:a16="http://schemas.microsoft.com/office/drawing/2014/main" id="{BD00D747-AF27-4417-B228-2191A3D85D42}"/>
              </a:ext>
            </a:extLst>
          </p:cNvPr>
          <p:cNvCxnSpPr>
            <a:stCxn id="563" idx="3"/>
            <a:endCxn id="533" idx="6"/>
          </p:cNvCxnSpPr>
          <p:nvPr/>
        </p:nvCxnSpPr>
        <p:spPr>
          <a:xfrm flipH="1">
            <a:off x="2219749" y="5028505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123;p14">
            <a:extLst>
              <a:ext uri="{FF2B5EF4-FFF2-40B4-BE49-F238E27FC236}">
                <a16:creationId xmlns:a16="http://schemas.microsoft.com/office/drawing/2014/main" id="{358EE894-35F5-4A43-9EF4-449B717ED64B}"/>
              </a:ext>
            </a:extLst>
          </p:cNvPr>
          <p:cNvCxnSpPr>
            <a:stCxn id="564" idx="3"/>
            <a:endCxn id="565" idx="7"/>
          </p:cNvCxnSpPr>
          <p:nvPr/>
        </p:nvCxnSpPr>
        <p:spPr>
          <a:xfrm flipH="1">
            <a:off x="2750349" y="4490955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125;p14">
            <a:extLst>
              <a:ext uri="{FF2B5EF4-FFF2-40B4-BE49-F238E27FC236}">
                <a16:creationId xmlns:a16="http://schemas.microsoft.com/office/drawing/2014/main" id="{DF5ABDCE-D62D-48E8-9E2D-D90176694AE5}"/>
              </a:ext>
            </a:extLst>
          </p:cNvPr>
          <p:cNvCxnSpPr>
            <a:stCxn id="563" idx="2"/>
            <a:endCxn id="565" idx="6"/>
          </p:cNvCxnSpPr>
          <p:nvPr/>
        </p:nvCxnSpPr>
        <p:spPr>
          <a:xfrm rot="10800000">
            <a:off x="2796463" y="4823475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126;p14">
            <a:extLst>
              <a:ext uri="{FF2B5EF4-FFF2-40B4-BE49-F238E27FC236}">
                <a16:creationId xmlns:a16="http://schemas.microsoft.com/office/drawing/2014/main" id="{DC4DF7B9-18D4-4544-9388-F8A2518AE525}"/>
              </a:ext>
            </a:extLst>
          </p:cNvPr>
          <p:cNvCxnSpPr>
            <a:stCxn id="561" idx="6"/>
            <a:endCxn id="564" idx="2"/>
          </p:cNvCxnSpPr>
          <p:nvPr/>
        </p:nvCxnSpPr>
        <p:spPr>
          <a:xfrm rot="10800000" flipH="1">
            <a:off x="1622313" y="4385475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128;p14">
            <a:extLst>
              <a:ext uri="{FF2B5EF4-FFF2-40B4-BE49-F238E27FC236}">
                <a16:creationId xmlns:a16="http://schemas.microsoft.com/office/drawing/2014/main" id="{1BBC13FB-073C-4780-9C78-07D5DE9FD750}"/>
              </a:ext>
            </a:extLst>
          </p:cNvPr>
          <p:cNvCxnSpPr>
            <a:stCxn id="567" idx="7"/>
            <a:endCxn id="561" idx="3"/>
          </p:cNvCxnSpPr>
          <p:nvPr/>
        </p:nvCxnSpPr>
        <p:spPr>
          <a:xfrm flipH="1">
            <a:off x="1353788" y="3850233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129;p14">
            <a:extLst>
              <a:ext uri="{FF2B5EF4-FFF2-40B4-BE49-F238E27FC236}">
                <a16:creationId xmlns:a16="http://schemas.microsoft.com/office/drawing/2014/main" id="{7BF6F20B-0738-4041-B1BA-58A63A7590C8}"/>
              </a:ext>
            </a:extLst>
          </p:cNvPr>
          <p:cNvCxnSpPr>
            <a:stCxn id="565" idx="0"/>
            <a:endCxn id="567" idx="4"/>
          </p:cNvCxnSpPr>
          <p:nvPr/>
        </p:nvCxnSpPr>
        <p:spPr>
          <a:xfrm rot="10800000">
            <a:off x="2320425" y="4104750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130;p14">
            <a:extLst>
              <a:ext uri="{FF2B5EF4-FFF2-40B4-BE49-F238E27FC236}">
                <a16:creationId xmlns:a16="http://schemas.microsoft.com/office/drawing/2014/main" id="{1F59EBC9-2B9A-4FEE-964B-D982E2BE4420}"/>
              </a:ext>
            </a:extLst>
          </p:cNvPr>
          <p:cNvSpPr/>
          <p:nvPr/>
        </p:nvSpPr>
        <p:spPr>
          <a:xfrm>
            <a:off x="404163" y="570441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1" name="Google Shape;131;p14">
            <a:extLst>
              <a:ext uri="{FF2B5EF4-FFF2-40B4-BE49-F238E27FC236}">
                <a16:creationId xmlns:a16="http://schemas.microsoft.com/office/drawing/2014/main" id="{66A90602-CD96-4BA1-A2D1-CDD2ED4065C2}"/>
              </a:ext>
            </a:extLst>
          </p:cNvPr>
          <p:cNvCxnSpPr>
            <a:stCxn id="568" idx="1"/>
            <a:endCxn id="567" idx="6"/>
          </p:cNvCxnSpPr>
          <p:nvPr/>
        </p:nvCxnSpPr>
        <p:spPr>
          <a:xfrm rot="10800000">
            <a:off x="2477826" y="3955742"/>
            <a:ext cx="1180500" cy="6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133;p14">
            <a:extLst>
              <a:ext uri="{FF2B5EF4-FFF2-40B4-BE49-F238E27FC236}">
                <a16:creationId xmlns:a16="http://schemas.microsoft.com/office/drawing/2014/main" id="{C59A6B97-44B8-4AA0-96CE-C3664208DC25}"/>
              </a:ext>
            </a:extLst>
          </p:cNvPr>
          <p:cNvCxnSpPr>
            <a:stCxn id="566" idx="6"/>
            <a:endCxn id="568" idx="2"/>
          </p:cNvCxnSpPr>
          <p:nvPr/>
        </p:nvCxnSpPr>
        <p:spPr>
          <a:xfrm rot="10800000" flipH="1">
            <a:off x="2379200" y="4070375"/>
            <a:ext cx="1238400" cy="266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134;p14">
            <a:extLst>
              <a:ext uri="{FF2B5EF4-FFF2-40B4-BE49-F238E27FC236}">
                <a16:creationId xmlns:a16="http://schemas.microsoft.com/office/drawing/2014/main" id="{689A9637-3F4F-4606-B550-10A41F646CC6}"/>
              </a:ext>
            </a:extLst>
          </p:cNvPr>
          <p:cNvCxnSpPr>
            <a:stCxn id="568" idx="3"/>
            <a:endCxn id="565" idx="6"/>
          </p:cNvCxnSpPr>
          <p:nvPr/>
        </p:nvCxnSpPr>
        <p:spPr>
          <a:xfrm flipH="1">
            <a:off x="2796445" y="4173289"/>
            <a:ext cx="872700" cy="650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135;p14">
            <a:extLst>
              <a:ext uri="{FF2B5EF4-FFF2-40B4-BE49-F238E27FC236}">
                <a16:creationId xmlns:a16="http://schemas.microsoft.com/office/drawing/2014/main" id="{180B8B8B-E9C7-4641-B95F-12B4556D78EC}"/>
              </a:ext>
            </a:extLst>
          </p:cNvPr>
          <p:cNvCxnSpPr>
            <a:stCxn id="568" idx="3"/>
            <a:endCxn id="563" idx="7"/>
          </p:cNvCxnSpPr>
          <p:nvPr/>
        </p:nvCxnSpPr>
        <p:spPr>
          <a:xfrm flipH="1">
            <a:off x="3267745" y="4173289"/>
            <a:ext cx="401400" cy="644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136;p14">
            <a:extLst>
              <a:ext uri="{FF2B5EF4-FFF2-40B4-BE49-F238E27FC236}">
                <a16:creationId xmlns:a16="http://schemas.microsoft.com/office/drawing/2014/main" id="{56A4AF24-424B-4227-9AE0-370376078423}"/>
              </a:ext>
            </a:extLst>
          </p:cNvPr>
          <p:cNvCxnSpPr>
            <a:stCxn id="568" idx="2"/>
            <a:endCxn id="564" idx="7"/>
          </p:cNvCxnSpPr>
          <p:nvPr/>
        </p:nvCxnSpPr>
        <p:spPr>
          <a:xfrm flipH="1">
            <a:off x="3090293" y="4070338"/>
            <a:ext cx="527400" cy="209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137;p14">
            <a:extLst>
              <a:ext uri="{FF2B5EF4-FFF2-40B4-BE49-F238E27FC236}">
                <a16:creationId xmlns:a16="http://schemas.microsoft.com/office/drawing/2014/main" id="{CC610D6C-8422-49AF-ACA3-A58D525569FA}"/>
              </a:ext>
            </a:extLst>
          </p:cNvPr>
          <p:cNvCxnSpPr>
            <a:stCxn id="550" idx="0"/>
            <a:endCxn id="562" idx="3"/>
          </p:cNvCxnSpPr>
          <p:nvPr/>
        </p:nvCxnSpPr>
        <p:spPr>
          <a:xfrm rot="10800000" flipH="1">
            <a:off x="561513" y="4739613"/>
            <a:ext cx="224700" cy="964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138;p14">
            <a:extLst>
              <a:ext uri="{FF2B5EF4-FFF2-40B4-BE49-F238E27FC236}">
                <a16:creationId xmlns:a16="http://schemas.microsoft.com/office/drawing/2014/main" id="{DE42E2F8-C8A5-4DE7-923C-ADE95FF97C59}"/>
              </a:ext>
            </a:extLst>
          </p:cNvPr>
          <p:cNvCxnSpPr>
            <a:stCxn id="535" idx="3"/>
            <a:endCxn id="550" idx="0"/>
          </p:cNvCxnSpPr>
          <p:nvPr/>
        </p:nvCxnSpPr>
        <p:spPr>
          <a:xfrm flipH="1">
            <a:off x="561649" y="5115067"/>
            <a:ext cx="351900" cy="589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139;p14">
            <a:extLst>
              <a:ext uri="{FF2B5EF4-FFF2-40B4-BE49-F238E27FC236}">
                <a16:creationId xmlns:a16="http://schemas.microsoft.com/office/drawing/2014/main" id="{9AE3011F-329A-4C73-82E6-C97DD44D5DF0}"/>
              </a:ext>
            </a:extLst>
          </p:cNvPr>
          <p:cNvCxnSpPr>
            <a:stCxn id="561" idx="3"/>
            <a:endCxn id="550" idx="7"/>
          </p:cNvCxnSpPr>
          <p:nvPr/>
        </p:nvCxnSpPr>
        <p:spPr>
          <a:xfrm flipH="1">
            <a:off x="672699" y="5028505"/>
            <a:ext cx="681000" cy="719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140;p14">
            <a:extLst>
              <a:ext uri="{FF2B5EF4-FFF2-40B4-BE49-F238E27FC236}">
                <a16:creationId xmlns:a16="http://schemas.microsoft.com/office/drawing/2014/main" id="{3DA8B8C7-735A-4FCF-BDCD-1EA389CEA8A0}"/>
              </a:ext>
            </a:extLst>
          </p:cNvPr>
          <p:cNvCxnSpPr>
            <a:stCxn id="534" idx="3"/>
            <a:endCxn id="550" idx="7"/>
          </p:cNvCxnSpPr>
          <p:nvPr/>
        </p:nvCxnSpPr>
        <p:spPr>
          <a:xfrm flipH="1">
            <a:off x="672924" y="5436942"/>
            <a:ext cx="852300" cy="31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141;p14">
            <a:extLst>
              <a:ext uri="{FF2B5EF4-FFF2-40B4-BE49-F238E27FC236}">
                <a16:creationId xmlns:a16="http://schemas.microsoft.com/office/drawing/2014/main" id="{350E7D86-51B5-4524-A16C-930446051181}"/>
              </a:ext>
            </a:extLst>
          </p:cNvPr>
          <p:cNvCxnSpPr>
            <a:stCxn id="533" idx="3"/>
            <a:endCxn id="550" idx="7"/>
          </p:cNvCxnSpPr>
          <p:nvPr/>
        </p:nvCxnSpPr>
        <p:spPr>
          <a:xfrm flipH="1">
            <a:off x="672899" y="5587867"/>
            <a:ext cx="1278300" cy="16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127;p14">
            <a:extLst>
              <a:ext uri="{FF2B5EF4-FFF2-40B4-BE49-F238E27FC236}">
                <a16:creationId xmlns:a16="http://schemas.microsoft.com/office/drawing/2014/main" id="{212B7424-E9C7-4A22-AB1A-5CBE9C27CFF5}"/>
              </a:ext>
            </a:extLst>
          </p:cNvPr>
          <p:cNvSpPr/>
          <p:nvPr/>
        </p:nvSpPr>
        <p:spPr>
          <a:xfrm>
            <a:off x="1307613" y="4773975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110;p14">
            <a:extLst>
              <a:ext uri="{FF2B5EF4-FFF2-40B4-BE49-F238E27FC236}">
                <a16:creationId xmlns:a16="http://schemas.microsoft.com/office/drawing/2014/main" id="{87D69749-0730-4433-A95E-6386DBF19B34}"/>
              </a:ext>
            </a:extLst>
          </p:cNvPr>
          <p:cNvSpPr/>
          <p:nvPr/>
        </p:nvSpPr>
        <p:spPr>
          <a:xfrm rot="-2702318">
            <a:off x="632808" y="4437336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122;p14">
            <a:extLst>
              <a:ext uri="{FF2B5EF4-FFF2-40B4-BE49-F238E27FC236}">
                <a16:creationId xmlns:a16="http://schemas.microsoft.com/office/drawing/2014/main" id="{43D615DF-072A-4E5E-8E34-941DAC45C0AF}"/>
              </a:ext>
            </a:extLst>
          </p:cNvPr>
          <p:cNvSpPr/>
          <p:nvPr/>
        </p:nvSpPr>
        <p:spPr>
          <a:xfrm>
            <a:off x="2999263" y="47739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124;p14">
            <a:extLst>
              <a:ext uri="{FF2B5EF4-FFF2-40B4-BE49-F238E27FC236}">
                <a16:creationId xmlns:a16="http://schemas.microsoft.com/office/drawing/2014/main" id="{AE2E2A25-2781-4BB8-94F1-8E9731AA1706}"/>
              </a:ext>
            </a:extLst>
          </p:cNvPr>
          <p:cNvSpPr/>
          <p:nvPr/>
        </p:nvSpPr>
        <p:spPr>
          <a:xfrm>
            <a:off x="2821563" y="42364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118;p14">
            <a:extLst>
              <a:ext uri="{FF2B5EF4-FFF2-40B4-BE49-F238E27FC236}">
                <a16:creationId xmlns:a16="http://schemas.microsoft.com/office/drawing/2014/main" id="{5B4EEC3D-391A-4779-BC44-277084689538}"/>
              </a:ext>
            </a:extLst>
          </p:cNvPr>
          <p:cNvSpPr/>
          <p:nvPr/>
        </p:nvSpPr>
        <p:spPr>
          <a:xfrm>
            <a:off x="2481675" y="46744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114;p14">
            <a:extLst>
              <a:ext uri="{FF2B5EF4-FFF2-40B4-BE49-F238E27FC236}">
                <a16:creationId xmlns:a16="http://schemas.microsoft.com/office/drawing/2014/main" id="{35115D1A-2153-42B8-9898-309DFD770363}"/>
              </a:ext>
            </a:extLst>
          </p:cNvPr>
          <p:cNvSpPr/>
          <p:nvPr/>
        </p:nvSpPr>
        <p:spPr>
          <a:xfrm>
            <a:off x="2064500" y="41876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112;p14">
            <a:extLst>
              <a:ext uri="{FF2B5EF4-FFF2-40B4-BE49-F238E27FC236}">
                <a16:creationId xmlns:a16="http://schemas.microsoft.com/office/drawing/2014/main" id="{7475FD1D-0C53-4342-97D0-E8724A38E87F}"/>
              </a:ext>
            </a:extLst>
          </p:cNvPr>
          <p:cNvSpPr/>
          <p:nvPr/>
        </p:nvSpPr>
        <p:spPr>
          <a:xfrm>
            <a:off x="2163075" y="380656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132;p14">
            <a:extLst>
              <a:ext uri="{FF2B5EF4-FFF2-40B4-BE49-F238E27FC236}">
                <a16:creationId xmlns:a16="http://schemas.microsoft.com/office/drawing/2014/main" id="{BAF98395-1738-4E44-94BF-5E05BF6F4751}"/>
              </a:ext>
            </a:extLst>
          </p:cNvPr>
          <p:cNvSpPr/>
          <p:nvPr/>
        </p:nvSpPr>
        <p:spPr>
          <a:xfrm rot="-176979">
            <a:off x="3617484" y="3913091"/>
            <a:ext cx="314817" cy="298293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142;p14">
            <a:extLst>
              <a:ext uri="{FF2B5EF4-FFF2-40B4-BE49-F238E27FC236}">
                <a16:creationId xmlns:a16="http://schemas.microsoft.com/office/drawing/2014/main" id="{ADAEB492-CD3C-4D40-8AB3-2BBA37AA2E25}"/>
              </a:ext>
            </a:extLst>
          </p:cNvPr>
          <p:cNvSpPr/>
          <p:nvPr/>
        </p:nvSpPr>
        <p:spPr>
          <a:xfrm>
            <a:off x="9153818" y="4402767"/>
            <a:ext cx="2029425" cy="1442200"/>
          </a:xfrm>
          <a:custGeom>
            <a:avLst/>
            <a:gdLst/>
            <a:ahLst/>
            <a:cxnLst/>
            <a:rect l="l" t="t" r="r" b="b"/>
            <a:pathLst>
              <a:path w="81177" h="57688" extrusionOk="0">
                <a:moveTo>
                  <a:pt x="6225" y="86"/>
                </a:moveTo>
                <a:cubicBezTo>
                  <a:pt x="-732" y="-259"/>
                  <a:pt x="-435" y="2751"/>
                  <a:pt x="601" y="8079"/>
                </a:cubicBezTo>
                <a:cubicBezTo>
                  <a:pt x="1637" y="13408"/>
                  <a:pt x="5732" y="24311"/>
                  <a:pt x="12442" y="32057"/>
                </a:cubicBezTo>
                <a:cubicBezTo>
                  <a:pt x="19152" y="39803"/>
                  <a:pt x="29809" y="50657"/>
                  <a:pt x="40861" y="54555"/>
                </a:cubicBezTo>
                <a:cubicBezTo>
                  <a:pt x="51913" y="58453"/>
                  <a:pt x="73325" y="58551"/>
                  <a:pt x="78752" y="55443"/>
                </a:cubicBezTo>
                <a:cubicBezTo>
                  <a:pt x="84179" y="52335"/>
                  <a:pt x="79493" y="43454"/>
                  <a:pt x="73424" y="35905"/>
                </a:cubicBezTo>
                <a:cubicBezTo>
                  <a:pt x="67356" y="28356"/>
                  <a:pt x="53541" y="16121"/>
                  <a:pt x="42341" y="10151"/>
                </a:cubicBezTo>
                <a:cubicBezTo>
                  <a:pt x="31141" y="4181"/>
                  <a:pt x="13182" y="431"/>
                  <a:pt x="6225" y="86"/>
                </a:cubicBezTo>
                <a:close/>
              </a:path>
            </a:pathLst>
          </a:cu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0" name="Google Shape;143;p14">
            <a:extLst>
              <a:ext uri="{FF2B5EF4-FFF2-40B4-BE49-F238E27FC236}">
                <a16:creationId xmlns:a16="http://schemas.microsoft.com/office/drawing/2014/main" id="{AAC0FE46-A6BC-4A66-BDAC-78C4E538305D}"/>
              </a:ext>
            </a:extLst>
          </p:cNvPr>
          <p:cNvSpPr/>
          <p:nvPr/>
        </p:nvSpPr>
        <p:spPr>
          <a:xfrm>
            <a:off x="10461782" y="3798010"/>
            <a:ext cx="1803050" cy="1536200"/>
          </a:xfrm>
          <a:custGeom>
            <a:avLst/>
            <a:gdLst/>
            <a:ahLst/>
            <a:cxnLst/>
            <a:rect l="l" t="t" r="r" b="b"/>
            <a:pathLst>
              <a:path w="72122" h="61448" extrusionOk="0">
                <a:moveTo>
                  <a:pt x="11721" y="1570"/>
                </a:moveTo>
                <a:cubicBezTo>
                  <a:pt x="7527" y="2902"/>
                  <a:pt x="2939" y="5567"/>
                  <a:pt x="1360" y="9859"/>
                </a:cubicBezTo>
                <a:cubicBezTo>
                  <a:pt x="-219" y="14152"/>
                  <a:pt x="-959" y="20960"/>
                  <a:pt x="2248" y="27325"/>
                </a:cubicBezTo>
                <a:cubicBezTo>
                  <a:pt x="5455" y="33690"/>
                  <a:pt x="11227" y="42373"/>
                  <a:pt x="20601" y="48047"/>
                </a:cubicBezTo>
                <a:cubicBezTo>
                  <a:pt x="29975" y="53721"/>
                  <a:pt x="49908" y="62009"/>
                  <a:pt x="58493" y="61368"/>
                </a:cubicBezTo>
                <a:cubicBezTo>
                  <a:pt x="67078" y="60727"/>
                  <a:pt x="72011" y="51106"/>
                  <a:pt x="72110" y="44199"/>
                </a:cubicBezTo>
                <a:cubicBezTo>
                  <a:pt x="72209" y="37292"/>
                  <a:pt x="66683" y="26980"/>
                  <a:pt x="59085" y="19924"/>
                </a:cubicBezTo>
                <a:cubicBezTo>
                  <a:pt x="51487" y="12869"/>
                  <a:pt x="34416" y="4925"/>
                  <a:pt x="26522" y="1866"/>
                </a:cubicBezTo>
                <a:cubicBezTo>
                  <a:pt x="18628" y="-1193"/>
                  <a:pt x="15915" y="238"/>
                  <a:pt x="11721" y="1570"/>
                </a:cubicBezTo>
                <a:close/>
              </a:path>
            </a:pathLst>
          </a:cu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1" name="Google Shape;144;p14">
            <a:extLst>
              <a:ext uri="{FF2B5EF4-FFF2-40B4-BE49-F238E27FC236}">
                <a16:creationId xmlns:a16="http://schemas.microsoft.com/office/drawing/2014/main" id="{B20DC2FF-E8AE-49EF-ADCB-6B690FC5C5AE}"/>
              </a:ext>
            </a:extLst>
          </p:cNvPr>
          <p:cNvSpPr/>
          <p:nvPr/>
        </p:nvSpPr>
        <p:spPr>
          <a:xfrm>
            <a:off x="9672700" y="33080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145;p14">
            <a:extLst>
              <a:ext uri="{FF2B5EF4-FFF2-40B4-BE49-F238E27FC236}">
                <a16:creationId xmlns:a16="http://schemas.microsoft.com/office/drawing/2014/main" id="{6042E893-0B83-414D-94F9-AE587DA74A3D}"/>
              </a:ext>
            </a:extLst>
          </p:cNvPr>
          <p:cNvSpPr/>
          <p:nvPr/>
        </p:nvSpPr>
        <p:spPr>
          <a:xfrm>
            <a:off x="10603354" y="54419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146;p14">
            <a:extLst>
              <a:ext uri="{FF2B5EF4-FFF2-40B4-BE49-F238E27FC236}">
                <a16:creationId xmlns:a16="http://schemas.microsoft.com/office/drawing/2014/main" id="{54DAD0C3-2BA0-42E0-970D-4A22D53B3329}"/>
              </a:ext>
            </a:extLst>
          </p:cNvPr>
          <p:cNvSpPr/>
          <p:nvPr/>
        </p:nvSpPr>
        <p:spPr>
          <a:xfrm>
            <a:off x="10177379" y="529106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147;p14">
            <a:extLst>
              <a:ext uri="{FF2B5EF4-FFF2-40B4-BE49-F238E27FC236}">
                <a16:creationId xmlns:a16="http://schemas.microsoft.com/office/drawing/2014/main" id="{12E9F862-54D8-47F6-A8B3-439017A3EAA6}"/>
              </a:ext>
            </a:extLst>
          </p:cNvPr>
          <p:cNvSpPr/>
          <p:nvPr/>
        </p:nvSpPr>
        <p:spPr>
          <a:xfrm>
            <a:off x="9565704" y="49691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5" name="Google Shape;148;p14">
            <a:extLst>
              <a:ext uri="{FF2B5EF4-FFF2-40B4-BE49-F238E27FC236}">
                <a16:creationId xmlns:a16="http://schemas.microsoft.com/office/drawing/2014/main" id="{07F2AB3E-E476-44C9-B816-25D2C2C0827A}"/>
              </a:ext>
            </a:extLst>
          </p:cNvPr>
          <p:cNvCxnSpPr>
            <a:stCxn id="571" idx="3"/>
            <a:endCxn id="590" idx="7"/>
          </p:cNvCxnSpPr>
          <p:nvPr/>
        </p:nvCxnSpPr>
        <p:spPr>
          <a:xfrm flipH="1">
            <a:off x="9492287" y="3562592"/>
            <a:ext cx="226500" cy="979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150;p14">
            <a:extLst>
              <a:ext uri="{FF2B5EF4-FFF2-40B4-BE49-F238E27FC236}">
                <a16:creationId xmlns:a16="http://schemas.microsoft.com/office/drawing/2014/main" id="{A51596D6-F106-4008-AC09-F289EC9353E1}"/>
              </a:ext>
            </a:extLst>
          </p:cNvPr>
          <p:cNvCxnSpPr>
            <a:stCxn id="571" idx="6"/>
            <a:endCxn id="595" idx="1"/>
          </p:cNvCxnSpPr>
          <p:nvPr/>
        </p:nvCxnSpPr>
        <p:spPr>
          <a:xfrm>
            <a:off x="9987400" y="3457163"/>
            <a:ext cx="920100" cy="501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152;p14">
            <a:extLst>
              <a:ext uri="{FF2B5EF4-FFF2-40B4-BE49-F238E27FC236}">
                <a16:creationId xmlns:a16="http://schemas.microsoft.com/office/drawing/2014/main" id="{9AD14770-3E25-4D8B-8971-DD768498F0BE}"/>
              </a:ext>
            </a:extLst>
          </p:cNvPr>
          <p:cNvCxnSpPr>
            <a:stCxn id="590" idx="4"/>
            <a:endCxn id="594" idx="2"/>
          </p:cNvCxnSpPr>
          <p:nvPr/>
        </p:nvCxnSpPr>
        <p:spPr>
          <a:xfrm rot="10800000" flipH="1">
            <a:off x="9593796" y="4445365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154;p14">
            <a:extLst>
              <a:ext uri="{FF2B5EF4-FFF2-40B4-BE49-F238E27FC236}">
                <a16:creationId xmlns:a16="http://schemas.microsoft.com/office/drawing/2014/main" id="{528F32E7-F65E-4C48-B2D2-C3FCEE0DEA65}"/>
              </a:ext>
            </a:extLst>
          </p:cNvPr>
          <p:cNvCxnSpPr>
            <a:stCxn id="590" idx="5"/>
            <a:endCxn id="595" idx="2"/>
          </p:cNvCxnSpPr>
          <p:nvPr/>
        </p:nvCxnSpPr>
        <p:spPr>
          <a:xfrm rot="10800000" flipH="1">
            <a:off x="9641505" y="4064278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155;p14">
            <a:extLst>
              <a:ext uri="{FF2B5EF4-FFF2-40B4-BE49-F238E27FC236}">
                <a16:creationId xmlns:a16="http://schemas.microsoft.com/office/drawing/2014/main" id="{1E7693C0-EECC-4B39-A80C-AE069C753113}"/>
              </a:ext>
            </a:extLst>
          </p:cNvPr>
          <p:cNvCxnSpPr>
            <a:stCxn id="594" idx="3"/>
            <a:endCxn id="574" idx="7"/>
          </p:cNvCxnSpPr>
          <p:nvPr/>
        </p:nvCxnSpPr>
        <p:spPr>
          <a:xfrm flipH="1">
            <a:off x="9834429" y="4550855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156;p14">
            <a:extLst>
              <a:ext uri="{FF2B5EF4-FFF2-40B4-BE49-F238E27FC236}">
                <a16:creationId xmlns:a16="http://schemas.microsoft.com/office/drawing/2014/main" id="{487B4D08-D664-4528-AB41-802AAD757BA4}"/>
              </a:ext>
            </a:extLst>
          </p:cNvPr>
          <p:cNvCxnSpPr>
            <a:stCxn id="594" idx="4"/>
            <a:endCxn id="593" idx="1"/>
          </p:cNvCxnSpPr>
          <p:nvPr/>
        </p:nvCxnSpPr>
        <p:spPr>
          <a:xfrm>
            <a:off x="10920092" y="4594525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158;p14">
            <a:extLst>
              <a:ext uri="{FF2B5EF4-FFF2-40B4-BE49-F238E27FC236}">
                <a16:creationId xmlns:a16="http://schemas.microsoft.com/office/drawing/2014/main" id="{1F228627-BD42-47B8-8D45-2525C5AB251D}"/>
              </a:ext>
            </a:extLst>
          </p:cNvPr>
          <p:cNvCxnSpPr>
            <a:stCxn id="573" idx="7"/>
            <a:endCxn id="593" idx="2"/>
          </p:cNvCxnSpPr>
          <p:nvPr/>
        </p:nvCxnSpPr>
        <p:spPr>
          <a:xfrm rot="10800000" flipH="1">
            <a:off x="10445993" y="4932133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159;p14">
            <a:extLst>
              <a:ext uri="{FF2B5EF4-FFF2-40B4-BE49-F238E27FC236}">
                <a16:creationId xmlns:a16="http://schemas.microsoft.com/office/drawing/2014/main" id="{1958E5FF-5734-4C8B-82B1-0365244E9B32}"/>
              </a:ext>
            </a:extLst>
          </p:cNvPr>
          <p:cNvCxnSpPr>
            <a:stCxn id="572" idx="0"/>
            <a:endCxn id="593" idx="3"/>
          </p:cNvCxnSpPr>
          <p:nvPr/>
        </p:nvCxnSpPr>
        <p:spPr>
          <a:xfrm rot="10800000" flipH="1">
            <a:off x="10760704" y="5037588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160;p14">
            <a:extLst>
              <a:ext uri="{FF2B5EF4-FFF2-40B4-BE49-F238E27FC236}">
                <a16:creationId xmlns:a16="http://schemas.microsoft.com/office/drawing/2014/main" id="{FD2ED967-8E46-4179-8B56-B98E5ECB5827}"/>
              </a:ext>
            </a:extLst>
          </p:cNvPr>
          <p:cNvCxnSpPr>
            <a:stCxn id="591" idx="3"/>
            <a:endCxn id="572" idx="6"/>
          </p:cNvCxnSpPr>
          <p:nvPr/>
        </p:nvCxnSpPr>
        <p:spPr>
          <a:xfrm flipH="1">
            <a:off x="10917991" y="5137155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162;p14">
            <a:extLst>
              <a:ext uri="{FF2B5EF4-FFF2-40B4-BE49-F238E27FC236}">
                <a16:creationId xmlns:a16="http://schemas.microsoft.com/office/drawing/2014/main" id="{17542009-CB2A-4073-A4EB-EA9C207DD32F}"/>
              </a:ext>
            </a:extLst>
          </p:cNvPr>
          <p:cNvCxnSpPr>
            <a:stCxn id="592" idx="3"/>
            <a:endCxn id="593" idx="7"/>
          </p:cNvCxnSpPr>
          <p:nvPr/>
        </p:nvCxnSpPr>
        <p:spPr>
          <a:xfrm flipH="1">
            <a:off x="11448591" y="4599605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164;p14">
            <a:extLst>
              <a:ext uri="{FF2B5EF4-FFF2-40B4-BE49-F238E27FC236}">
                <a16:creationId xmlns:a16="http://schemas.microsoft.com/office/drawing/2014/main" id="{D4FAE90B-EECA-4990-BC9D-217AB8F8F2DF}"/>
              </a:ext>
            </a:extLst>
          </p:cNvPr>
          <p:cNvCxnSpPr>
            <a:stCxn id="591" idx="2"/>
            <a:endCxn id="593" idx="6"/>
          </p:cNvCxnSpPr>
          <p:nvPr/>
        </p:nvCxnSpPr>
        <p:spPr>
          <a:xfrm rot="10800000">
            <a:off x="11494704" y="4932125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165;p14">
            <a:extLst>
              <a:ext uri="{FF2B5EF4-FFF2-40B4-BE49-F238E27FC236}">
                <a16:creationId xmlns:a16="http://schemas.microsoft.com/office/drawing/2014/main" id="{FEA78CEB-6D7E-48F4-B495-A065F288E8FF}"/>
              </a:ext>
            </a:extLst>
          </p:cNvPr>
          <p:cNvCxnSpPr>
            <a:stCxn id="589" idx="6"/>
            <a:endCxn id="592" idx="2"/>
          </p:cNvCxnSpPr>
          <p:nvPr/>
        </p:nvCxnSpPr>
        <p:spPr>
          <a:xfrm rot="10800000" flipH="1">
            <a:off x="10320554" y="4494125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167;p14">
            <a:extLst>
              <a:ext uri="{FF2B5EF4-FFF2-40B4-BE49-F238E27FC236}">
                <a16:creationId xmlns:a16="http://schemas.microsoft.com/office/drawing/2014/main" id="{1B0BBD1E-4EAC-4E82-AFD2-BAB67C7CF52E}"/>
              </a:ext>
            </a:extLst>
          </p:cNvPr>
          <p:cNvCxnSpPr>
            <a:stCxn id="595" idx="7"/>
            <a:endCxn id="589" idx="3"/>
          </p:cNvCxnSpPr>
          <p:nvPr/>
        </p:nvCxnSpPr>
        <p:spPr>
          <a:xfrm flipH="1">
            <a:off x="10052030" y="3958883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168;p14">
            <a:extLst>
              <a:ext uri="{FF2B5EF4-FFF2-40B4-BE49-F238E27FC236}">
                <a16:creationId xmlns:a16="http://schemas.microsoft.com/office/drawing/2014/main" id="{852609E9-F00F-4B6F-95C9-F9FD800EBFF5}"/>
              </a:ext>
            </a:extLst>
          </p:cNvPr>
          <p:cNvCxnSpPr>
            <a:stCxn id="593" idx="0"/>
            <a:endCxn id="595" idx="4"/>
          </p:cNvCxnSpPr>
          <p:nvPr/>
        </p:nvCxnSpPr>
        <p:spPr>
          <a:xfrm rot="10800000">
            <a:off x="11018667" y="4213400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166;p14">
            <a:extLst>
              <a:ext uri="{FF2B5EF4-FFF2-40B4-BE49-F238E27FC236}">
                <a16:creationId xmlns:a16="http://schemas.microsoft.com/office/drawing/2014/main" id="{52EF5861-CE43-4424-8085-093860AED9B0}"/>
              </a:ext>
            </a:extLst>
          </p:cNvPr>
          <p:cNvSpPr/>
          <p:nvPr/>
        </p:nvSpPr>
        <p:spPr>
          <a:xfrm>
            <a:off x="10005854" y="4882625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149;p14">
            <a:extLst>
              <a:ext uri="{FF2B5EF4-FFF2-40B4-BE49-F238E27FC236}">
                <a16:creationId xmlns:a16="http://schemas.microsoft.com/office/drawing/2014/main" id="{DA6EF665-5955-42D0-8642-369C9CB62343}"/>
              </a:ext>
            </a:extLst>
          </p:cNvPr>
          <p:cNvSpPr/>
          <p:nvPr/>
        </p:nvSpPr>
        <p:spPr>
          <a:xfrm rot="-2702318">
            <a:off x="9331050" y="4545986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161;p14">
            <a:extLst>
              <a:ext uri="{FF2B5EF4-FFF2-40B4-BE49-F238E27FC236}">
                <a16:creationId xmlns:a16="http://schemas.microsoft.com/office/drawing/2014/main" id="{A1062F62-6A76-444B-A521-D2AEABE2F21C}"/>
              </a:ext>
            </a:extLst>
          </p:cNvPr>
          <p:cNvSpPr/>
          <p:nvPr/>
        </p:nvSpPr>
        <p:spPr>
          <a:xfrm>
            <a:off x="11697504" y="48826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163;p14">
            <a:extLst>
              <a:ext uri="{FF2B5EF4-FFF2-40B4-BE49-F238E27FC236}">
                <a16:creationId xmlns:a16="http://schemas.microsoft.com/office/drawing/2014/main" id="{8107CB1E-858A-4432-AD2A-80123E20B08A}"/>
              </a:ext>
            </a:extLst>
          </p:cNvPr>
          <p:cNvSpPr/>
          <p:nvPr/>
        </p:nvSpPr>
        <p:spPr>
          <a:xfrm>
            <a:off x="11519804" y="43450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157;p14">
            <a:extLst>
              <a:ext uri="{FF2B5EF4-FFF2-40B4-BE49-F238E27FC236}">
                <a16:creationId xmlns:a16="http://schemas.microsoft.com/office/drawing/2014/main" id="{46E877A6-E65C-4BE7-BAE3-2D1BAF93E3CD}"/>
              </a:ext>
            </a:extLst>
          </p:cNvPr>
          <p:cNvSpPr/>
          <p:nvPr/>
        </p:nvSpPr>
        <p:spPr>
          <a:xfrm>
            <a:off x="11179917" y="478310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153;p14">
            <a:extLst>
              <a:ext uri="{FF2B5EF4-FFF2-40B4-BE49-F238E27FC236}">
                <a16:creationId xmlns:a16="http://schemas.microsoft.com/office/drawing/2014/main" id="{0F0FB25A-18AE-43CB-B93D-D815244BC8B3}"/>
              </a:ext>
            </a:extLst>
          </p:cNvPr>
          <p:cNvSpPr/>
          <p:nvPr/>
        </p:nvSpPr>
        <p:spPr>
          <a:xfrm>
            <a:off x="10762742" y="42963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151;p14">
            <a:extLst>
              <a:ext uri="{FF2B5EF4-FFF2-40B4-BE49-F238E27FC236}">
                <a16:creationId xmlns:a16="http://schemas.microsoft.com/office/drawing/2014/main" id="{8BBD74FA-CC07-4449-A3CD-FF5304004E55}"/>
              </a:ext>
            </a:extLst>
          </p:cNvPr>
          <p:cNvSpPr/>
          <p:nvPr/>
        </p:nvSpPr>
        <p:spPr>
          <a:xfrm>
            <a:off x="10861317" y="391521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169;p14">
            <a:extLst>
              <a:ext uri="{FF2B5EF4-FFF2-40B4-BE49-F238E27FC236}">
                <a16:creationId xmlns:a16="http://schemas.microsoft.com/office/drawing/2014/main" id="{EB306B51-4645-49A3-8DF2-44E1E2E24D07}"/>
              </a:ext>
            </a:extLst>
          </p:cNvPr>
          <p:cNvSpPr/>
          <p:nvPr/>
        </p:nvSpPr>
        <p:spPr>
          <a:xfrm>
            <a:off x="9480900" y="6116250"/>
            <a:ext cx="117300" cy="99600"/>
          </a:xfrm>
          <a:prstGeom prst="rect">
            <a:avLst/>
          </a:pr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170;p14">
            <a:extLst>
              <a:ext uri="{FF2B5EF4-FFF2-40B4-BE49-F238E27FC236}">
                <a16:creationId xmlns:a16="http://schemas.microsoft.com/office/drawing/2014/main" id="{754877ED-7735-4936-9F2E-65651CD893B5}"/>
              </a:ext>
            </a:extLst>
          </p:cNvPr>
          <p:cNvSpPr/>
          <p:nvPr/>
        </p:nvSpPr>
        <p:spPr>
          <a:xfrm>
            <a:off x="10961450" y="6116250"/>
            <a:ext cx="117300" cy="99600"/>
          </a:xfrm>
          <a:prstGeom prst="rect">
            <a:avLst/>
          </a:pr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171;p14">
            <a:extLst>
              <a:ext uri="{FF2B5EF4-FFF2-40B4-BE49-F238E27FC236}">
                <a16:creationId xmlns:a16="http://schemas.microsoft.com/office/drawing/2014/main" id="{DB46FF75-6BEB-40CC-AA64-59A677A9F182}"/>
              </a:ext>
            </a:extLst>
          </p:cNvPr>
          <p:cNvSpPr txBox="1"/>
          <p:nvPr/>
        </p:nvSpPr>
        <p:spPr>
          <a:xfrm>
            <a:off x="9564150" y="6032850"/>
            <a:ext cx="1857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G</a:t>
            </a:r>
            <a:r>
              <a:rPr lang="en" sz="1200" b="1"/>
              <a:t>roup</a:t>
            </a:r>
            <a:r>
              <a:rPr lang="en" sz="1200" b="1">
                <a:solidFill>
                  <a:srgbClr val="000000"/>
                </a:solidFill>
              </a:rPr>
              <a:t>-1</a:t>
            </a:r>
            <a:endParaRPr sz="1200" b="1">
              <a:solidFill>
                <a:srgbClr val="000000"/>
              </a:solidFill>
            </a:endParaRPr>
          </a:p>
        </p:txBody>
      </p:sp>
      <p:sp>
        <p:nvSpPr>
          <p:cNvPr id="599" name="Google Shape;173;p14">
            <a:extLst>
              <a:ext uri="{FF2B5EF4-FFF2-40B4-BE49-F238E27FC236}">
                <a16:creationId xmlns:a16="http://schemas.microsoft.com/office/drawing/2014/main" id="{A4CA91CB-4510-454B-BD51-3EA74C0507D0}"/>
              </a:ext>
            </a:extLst>
          </p:cNvPr>
          <p:cNvSpPr/>
          <p:nvPr/>
        </p:nvSpPr>
        <p:spPr>
          <a:xfrm>
            <a:off x="4721026" y="4271267"/>
            <a:ext cx="2029425" cy="1442200"/>
          </a:xfrm>
          <a:custGeom>
            <a:avLst/>
            <a:gdLst/>
            <a:ahLst/>
            <a:cxnLst/>
            <a:rect l="l" t="t" r="r" b="b"/>
            <a:pathLst>
              <a:path w="81177" h="57688" extrusionOk="0">
                <a:moveTo>
                  <a:pt x="6225" y="86"/>
                </a:moveTo>
                <a:cubicBezTo>
                  <a:pt x="-732" y="-259"/>
                  <a:pt x="-435" y="2751"/>
                  <a:pt x="601" y="8079"/>
                </a:cubicBezTo>
                <a:cubicBezTo>
                  <a:pt x="1637" y="13408"/>
                  <a:pt x="5732" y="24311"/>
                  <a:pt x="12442" y="32057"/>
                </a:cubicBezTo>
                <a:cubicBezTo>
                  <a:pt x="19152" y="39803"/>
                  <a:pt x="29809" y="50657"/>
                  <a:pt x="40861" y="54555"/>
                </a:cubicBezTo>
                <a:cubicBezTo>
                  <a:pt x="51913" y="58453"/>
                  <a:pt x="73325" y="58551"/>
                  <a:pt x="78752" y="55443"/>
                </a:cubicBezTo>
                <a:cubicBezTo>
                  <a:pt x="84179" y="52335"/>
                  <a:pt x="79493" y="43454"/>
                  <a:pt x="73424" y="35905"/>
                </a:cubicBezTo>
                <a:cubicBezTo>
                  <a:pt x="67356" y="28356"/>
                  <a:pt x="53541" y="16121"/>
                  <a:pt x="42341" y="10151"/>
                </a:cubicBezTo>
                <a:cubicBezTo>
                  <a:pt x="31141" y="4181"/>
                  <a:pt x="13182" y="431"/>
                  <a:pt x="6225" y="86"/>
                </a:cubicBezTo>
                <a:close/>
              </a:path>
            </a:pathLst>
          </a:custGeom>
          <a:solidFill>
            <a:srgbClr val="93C47D">
              <a:alpha val="4190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0" name="Google Shape;174;p14">
            <a:extLst>
              <a:ext uri="{FF2B5EF4-FFF2-40B4-BE49-F238E27FC236}">
                <a16:creationId xmlns:a16="http://schemas.microsoft.com/office/drawing/2014/main" id="{5457F49B-EB04-4623-BA3A-C356870CE1A9}"/>
              </a:ext>
            </a:extLst>
          </p:cNvPr>
          <p:cNvSpPr/>
          <p:nvPr/>
        </p:nvSpPr>
        <p:spPr>
          <a:xfrm>
            <a:off x="6028991" y="3666510"/>
            <a:ext cx="1803050" cy="1536200"/>
          </a:xfrm>
          <a:custGeom>
            <a:avLst/>
            <a:gdLst/>
            <a:ahLst/>
            <a:cxnLst/>
            <a:rect l="l" t="t" r="r" b="b"/>
            <a:pathLst>
              <a:path w="72122" h="61448" extrusionOk="0">
                <a:moveTo>
                  <a:pt x="11721" y="1570"/>
                </a:moveTo>
                <a:cubicBezTo>
                  <a:pt x="7527" y="2902"/>
                  <a:pt x="2939" y="5567"/>
                  <a:pt x="1360" y="9859"/>
                </a:cubicBezTo>
                <a:cubicBezTo>
                  <a:pt x="-219" y="14152"/>
                  <a:pt x="-959" y="20960"/>
                  <a:pt x="2248" y="27325"/>
                </a:cubicBezTo>
                <a:cubicBezTo>
                  <a:pt x="5455" y="33690"/>
                  <a:pt x="11227" y="42373"/>
                  <a:pt x="20601" y="48047"/>
                </a:cubicBezTo>
                <a:cubicBezTo>
                  <a:pt x="29975" y="53721"/>
                  <a:pt x="49908" y="62009"/>
                  <a:pt x="58493" y="61368"/>
                </a:cubicBezTo>
                <a:cubicBezTo>
                  <a:pt x="67078" y="60727"/>
                  <a:pt x="72011" y="51106"/>
                  <a:pt x="72110" y="44199"/>
                </a:cubicBezTo>
                <a:cubicBezTo>
                  <a:pt x="72209" y="37292"/>
                  <a:pt x="66683" y="26980"/>
                  <a:pt x="59085" y="19924"/>
                </a:cubicBezTo>
                <a:cubicBezTo>
                  <a:pt x="51487" y="12869"/>
                  <a:pt x="34416" y="4925"/>
                  <a:pt x="26522" y="1866"/>
                </a:cubicBezTo>
                <a:cubicBezTo>
                  <a:pt x="18628" y="-1193"/>
                  <a:pt x="15915" y="238"/>
                  <a:pt x="11721" y="1570"/>
                </a:cubicBezTo>
                <a:close/>
              </a:path>
            </a:pathLst>
          </a:custGeom>
          <a:solidFill>
            <a:srgbClr val="FF9900">
              <a:alpha val="3017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1" name="Google Shape;175;p14">
            <a:extLst>
              <a:ext uri="{FF2B5EF4-FFF2-40B4-BE49-F238E27FC236}">
                <a16:creationId xmlns:a16="http://schemas.microsoft.com/office/drawing/2014/main" id="{ECD7788C-91FA-4E29-B94C-8DD5278A6916}"/>
              </a:ext>
            </a:extLst>
          </p:cNvPr>
          <p:cNvSpPr/>
          <p:nvPr/>
        </p:nvSpPr>
        <p:spPr>
          <a:xfrm>
            <a:off x="5207163" y="33080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176;p14">
            <a:extLst>
              <a:ext uri="{FF2B5EF4-FFF2-40B4-BE49-F238E27FC236}">
                <a16:creationId xmlns:a16="http://schemas.microsoft.com/office/drawing/2014/main" id="{E6EC7493-CBDB-4740-ACB6-6DCF9CD1739D}"/>
              </a:ext>
            </a:extLst>
          </p:cNvPr>
          <p:cNvSpPr/>
          <p:nvPr/>
        </p:nvSpPr>
        <p:spPr>
          <a:xfrm>
            <a:off x="6170563" y="53104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177;p14">
            <a:extLst>
              <a:ext uri="{FF2B5EF4-FFF2-40B4-BE49-F238E27FC236}">
                <a16:creationId xmlns:a16="http://schemas.microsoft.com/office/drawing/2014/main" id="{85E1B641-5BF5-4D42-8DE1-882767C18DD2}"/>
              </a:ext>
            </a:extLst>
          </p:cNvPr>
          <p:cNvSpPr/>
          <p:nvPr/>
        </p:nvSpPr>
        <p:spPr>
          <a:xfrm>
            <a:off x="5744588" y="515956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178;p14">
            <a:extLst>
              <a:ext uri="{FF2B5EF4-FFF2-40B4-BE49-F238E27FC236}">
                <a16:creationId xmlns:a16="http://schemas.microsoft.com/office/drawing/2014/main" id="{49CE784F-DC4D-4BF5-ACE8-A70AE61A03FF}"/>
              </a:ext>
            </a:extLst>
          </p:cNvPr>
          <p:cNvSpPr/>
          <p:nvPr/>
        </p:nvSpPr>
        <p:spPr>
          <a:xfrm>
            <a:off x="5132913" y="48376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179;p14">
            <a:extLst>
              <a:ext uri="{FF2B5EF4-FFF2-40B4-BE49-F238E27FC236}">
                <a16:creationId xmlns:a16="http://schemas.microsoft.com/office/drawing/2014/main" id="{3D3208B1-AD66-4165-B742-947391863E75}"/>
              </a:ext>
            </a:extLst>
          </p:cNvPr>
          <p:cNvCxnSpPr>
            <a:stCxn id="601" idx="3"/>
            <a:endCxn id="631" idx="7"/>
          </p:cNvCxnSpPr>
          <p:nvPr/>
        </p:nvCxnSpPr>
        <p:spPr>
          <a:xfrm flipH="1">
            <a:off x="5059449" y="3562592"/>
            <a:ext cx="193800" cy="847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181;p14">
            <a:extLst>
              <a:ext uri="{FF2B5EF4-FFF2-40B4-BE49-F238E27FC236}">
                <a16:creationId xmlns:a16="http://schemas.microsoft.com/office/drawing/2014/main" id="{CB26589D-6449-4F9A-A82A-9DFE4D9AB1DF}"/>
              </a:ext>
            </a:extLst>
          </p:cNvPr>
          <p:cNvCxnSpPr>
            <a:stCxn id="601" idx="6"/>
            <a:endCxn id="636" idx="1"/>
          </p:cNvCxnSpPr>
          <p:nvPr/>
        </p:nvCxnSpPr>
        <p:spPr>
          <a:xfrm>
            <a:off x="5521863" y="3457163"/>
            <a:ext cx="952800" cy="370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183;p14">
            <a:extLst>
              <a:ext uri="{FF2B5EF4-FFF2-40B4-BE49-F238E27FC236}">
                <a16:creationId xmlns:a16="http://schemas.microsoft.com/office/drawing/2014/main" id="{F2576326-41AC-48E8-A9CE-9BC48D1486AC}"/>
              </a:ext>
            </a:extLst>
          </p:cNvPr>
          <p:cNvCxnSpPr>
            <a:stCxn id="631" idx="4"/>
            <a:endCxn id="635" idx="2"/>
          </p:cNvCxnSpPr>
          <p:nvPr/>
        </p:nvCxnSpPr>
        <p:spPr>
          <a:xfrm rot="10800000" flipH="1">
            <a:off x="5161004" y="4313865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185;p14">
            <a:extLst>
              <a:ext uri="{FF2B5EF4-FFF2-40B4-BE49-F238E27FC236}">
                <a16:creationId xmlns:a16="http://schemas.microsoft.com/office/drawing/2014/main" id="{910586F5-54AD-40EA-B4DC-6E646C7B548A}"/>
              </a:ext>
            </a:extLst>
          </p:cNvPr>
          <p:cNvCxnSpPr>
            <a:stCxn id="631" idx="5"/>
            <a:endCxn id="636" idx="2"/>
          </p:cNvCxnSpPr>
          <p:nvPr/>
        </p:nvCxnSpPr>
        <p:spPr>
          <a:xfrm rot="10800000" flipH="1">
            <a:off x="5208713" y="3932778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186;p14">
            <a:extLst>
              <a:ext uri="{FF2B5EF4-FFF2-40B4-BE49-F238E27FC236}">
                <a16:creationId xmlns:a16="http://schemas.microsoft.com/office/drawing/2014/main" id="{C32B2812-8FE5-417A-AE89-3197CC4364BD}"/>
              </a:ext>
            </a:extLst>
          </p:cNvPr>
          <p:cNvCxnSpPr>
            <a:stCxn id="635" idx="3"/>
            <a:endCxn id="604" idx="7"/>
          </p:cNvCxnSpPr>
          <p:nvPr/>
        </p:nvCxnSpPr>
        <p:spPr>
          <a:xfrm flipH="1">
            <a:off x="5401637" y="4419355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187;p14">
            <a:extLst>
              <a:ext uri="{FF2B5EF4-FFF2-40B4-BE49-F238E27FC236}">
                <a16:creationId xmlns:a16="http://schemas.microsoft.com/office/drawing/2014/main" id="{9030891E-6432-4BED-BB39-A0474B3D34A5}"/>
              </a:ext>
            </a:extLst>
          </p:cNvPr>
          <p:cNvCxnSpPr>
            <a:stCxn id="635" idx="4"/>
            <a:endCxn id="634" idx="1"/>
          </p:cNvCxnSpPr>
          <p:nvPr/>
        </p:nvCxnSpPr>
        <p:spPr>
          <a:xfrm>
            <a:off x="6487300" y="4463025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189;p14">
            <a:extLst>
              <a:ext uri="{FF2B5EF4-FFF2-40B4-BE49-F238E27FC236}">
                <a16:creationId xmlns:a16="http://schemas.microsoft.com/office/drawing/2014/main" id="{FEFDB3D2-E070-434A-92C3-4D202E42F6C4}"/>
              </a:ext>
            </a:extLst>
          </p:cNvPr>
          <p:cNvCxnSpPr>
            <a:stCxn id="603" idx="7"/>
            <a:endCxn id="634" idx="2"/>
          </p:cNvCxnSpPr>
          <p:nvPr/>
        </p:nvCxnSpPr>
        <p:spPr>
          <a:xfrm rot="10800000" flipH="1">
            <a:off x="6013201" y="4800633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190;p14">
            <a:extLst>
              <a:ext uri="{FF2B5EF4-FFF2-40B4-BE49-F238E27FC236}">
                <a16:creationId xmlns:a16="http://schemas.microsoft.com/office/drawing/2014/main" id="{57F0A613-A30C-435D-9F56-47FA5D72AF2B}"/>
              </a:ext>
            </a:extLst>
          </p:cNvPr>
          <p:cNvCxnSpPr>
            <a:stCxn id="602" idx="0"/>
            <a:endCxn id="634" idx="3"/>
          </p:cNvCxnSpPr>
          <p:nvPr/>
        </p:nvCxnSpPr>
        <p:spPr>
          <a:xfrm rot="10800000" flipH="1">
            <a:off x="6327913" y="4906088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191;p14">
            <a:extLst>
              <a:ext uri="{FF2B5EF4-FFF2-40B4-BE49-F238E27FC236}">
                <a16:creationId xmlns:a16="http://schemas.microsoft.com/office/drawing/2014/main" id="{9249E7E5-0C8C-452D-8FFE-9A061D6EDB36}"/>
              </a:ext>
            </a:extLst>
          </p:cNvPr>
          <p:cNvCxnSpPr>
            <a:stCxn id="632" idx="3"/>
            <a:endCxn id="602" idx="6"/>
          </p:cNvCxnSpPr>
          <p:nvPr/>
        </p:nvCxnSpPr>
        <p:spPr>
          <a:xfrm flipH="1">
            <a:off x="6485199" y="5005655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193;p14">
            <a:extLst>
              <a:ext uri="{FF2B5EF4-FFF2-40B4-BE49-F238E27FC236}">
                <a16:creationId xmlns:a16="http://schemas.microsoft.com/office/drawing/2014/main" id="{D4D42F5A-53FE-4C7A-9EA0-E2CAB3BB4F84}"/>
              </a:ext>
            </a:extLst>
          </p:cNvPr>
          <p:cNvCxnSpPr>
            <a:stCxn id="633" idx="3"/>
            <a:endCxn id="634" idx="7"/>
          </p:cNvCxnSpPr>
          <p:nvPr/>
        </p:nvCxnSpPr>
        <p:spPr>
          <a:xfrm flipH="1">
            <a:off x="7015799" y="4468105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195;p14">
            <a:extLst>
              <a:ext uri="{FF2B5EF4-FFF2-40B4-BE49-F238E27FC236}">
                <a16:creationId xmlns:a16="http://schemas.microsoft.com/office/drawing/2014/main" id="{2B4E0A44-1997-46D4-95E0-F3F6167C8E56}"/>
              </a:ext>
            </a:extLst>
          </p:cNvPr>
          <p:cNvCxnSpPr>
            <a:stCxn id="632" idx="2"/>
            <a:endCxn id="634" idx="6"/>
          </p:cNvCxnSpPr>
          <p:nvPr/>
        </p:nvCxnSpPr>
        <p:spPr>
          <a:xfrm rot="10800000">
            <a:off x="7061913" y="4800625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196;p14">
            <a:extLst>
              <a:ext uri="{FF2B5EF4-FFF2-40B4-BE49-F238E27FC236}">
                <a16:creationId xmlns:a16="http://schemas.microsoft.com/office/drawing/2014/main" id="{B38BDA93-5962-4667-8025-349F3C9131A6}"/>
              </a:ext>
            </a:extLst>
          </p:cNvPr>
          <p:cNvCxnSpPr>
            <a:stCxn id="630" idx="6"/>
            <a:endCxn id="633" idx="2"/>
          </p:cNvCxnSpPr>
          <p:nvPr/>
        </p:nvCxnSpPr>
        <p:spPr>
          <a:xfrm rot="10800000" flipH="1">
            <a:off x="5887763" y="4362625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198;p14">
            <a:extLst>
              <a:ext uri="{FF2B5EF4-FFF2-40B4-BE49-F238E27FC236}">
                <a16:creationId xmlns:a16="http://schemas.microsoft.com/office/drawing/2014/main" id="{9DFD5AA4-73A4-488B-9AB0-B170907507FB}"/>
              </a:ext>
            </a:extLst>
          </p:cNvPr>
          <p:cNvCxnSpPr>
            <a:stCxn id="636" idx="7"/>
            <a:endCxn id="630" idx="3"/>
          </p:cNvCxnSpPr>
          <p:nvPr/>
        </p:nvCxnSpPr>
        <p:spPr>
          <a:xfrm flipH="1">
            <a:off x="5619238" y="3827383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199;p14">
            <a:extLst>
              <a:ext uri="{FF2B5EF4-FFF2-40B4-BE49-F238E27FC236}">
                <a16:creationId xmlns:a16="http://schemas.microsoft.com/office/drawing/2014/main" id="{5C82CB42-8CBE-4ECA-8692-9C4F782E4CC1}"/>
              </a:ext>
            </a:extLst>
          </p:cNvPr>
          <p:cNvCxnSpPr>
            <a:stCxn id="634" idx="0"/>
            <a:endCxn id="636" idx="4"/>
          </p:cNvCxnSpPr>
          <p:nvPr/>
        </p:nvCxnSpPr>
        <p:spPr>
          <a:xfrm rot="10800000">
            <a:off x="6585875" y="4081900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200;p14">
            <a:extLst>
              <a:ext uri="{FF2B5EF4-FFF2-40B4-BE49-F238E27FC236}">
                <a16:creationId xmlns:a16="http://schemas.microsoft.com/office/drawing/2014/main" id="{31F3A6F1-7299-4DE2-A638-B8046535A687}"/>
              </a:ext>
            </a:extLst>
          </p:cNvPr>
          <p:cNvSpPr/>
          <p:nvPr/>
        </p:nvSpPr>
        <p:spPr>
          <a:xfrm>
            <a:off x="4669613" y="568156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201;p14">
            <a:extLst>
              <a:ext uri="{FF2B5EF4-FFF2-40B4-BE49-F238E27FC236}">
                <a16:creationId xmlns:a16="http://schemas.microsoft.com/office/drawing/2014/main" id="{C986FF78-C4A5-4F68-B853-AF5182591810}"/>
              </a:ext>
            </a:extLst>
          </p:cNvPr>
          <p:cNvCxnSpPr>
            <a:stCxn id="637" idx="1"/>
            <a:endCxn id="636" idx="6"/>
          </p:cNvCxnSpPr>
          <p:nvPr/>
        </p:nvCxnSpPr>
        <p:spPr>
          <a:xfrm rot="10800000">
            <a:off x="6743276" y="3932892"/>
            <a:ext cx="1180500" cy="6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203;p14">
            <a:extLst>
              <a:ext uri="{FF2B5EF4-FFF2-40B4-BE49-F238E27FC236}">
                <a16:creationId xmlns:a16="http://schemas.microsoft.com/office/drawing/2014/main" id="{26092912-A380-4F78-A97B-56A423AF41A3}"/>
              </a:ext>
            </a:extLst>
          </p:cNvPr>
          <p:cNvCxnSpPr>
            <a:stCxn id="635" idx="6"/>
            <a:endCxn id="637" idx="2"/>
          </p:cNvCxnSpPr>
          <p:nvPr/>
        </p:nvCxnSpPr>
        <p:spPr>
          <a:xfrm rot="10800000" flipH="1">
            <a:off x="6644650" y="4047525"/>
            <a:ext cx="1238400" cy="266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204;p14">
            <a:extLst>
              <a:ext uri="{FF2B5EF4-FFF2-40B4-BE49-F238E27FC236}">
                <a16:creationId xmlns:a16="http://schemas.microsoft.com/office/drawing/2014/main" id="{C3F1B489-A2A0-4FC2-B68F-A18BEBD076D3}"/>
              </a:ext>
            </a:extLst>
          </p:cNvPr>
          <p:cNvCxnSpPr>
            <a:stCxn id="637" idx="3"/>
            <a:endCxn id="634" idx="6"/>
          </p:cNvCxnSpPr>
          <p:nvPr/>
        </p:nvCxnSpPr>
        <p:spPr>
          <a:xfrm flipH="1">
            <a:off x="7061895" y="4150439"/>
            <a:ext cx="872700" cy="650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205;p14">
            <a:extLst>
              <a:ext uri="{FF2B5EF4-FFF2-40B4-BE49-F238E27FC236}">
                <a16:creationId xmlns:a16="http://schemas.microsoft.com/office/drawing/2014/main" id="{D3573BE1-5FE5-42BB-96BB-FB7D9D7D3B44}"/>
              </a:ext>
            </a:extLst>
          </p:cNvPr>
          <p:cNvCxnSpPr>
            <a:stCxn id="637" idx="3"/>
            <a:endCxn id="632" idx="7"/>
          </p:cNvCxnSpPr>
          <p:nvPr/>
        </p:nvCxnSpPr>
        <p:spPr>
          <a:xfrm flipH="1">
            <a:off x="7533195" y="4150439"/>
            <a:ext cx="401400" cy="6444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206;p14">
            <a:extLst>
              <a:ext uri="{FF2B5EF4-FFF2-40B4-BE49-F238E27FC236}">
                <a16:creationId xmlns:a16="http://schemas.microsoft.com/office/drawing/2014/main" id="{8BD19103-4BC9-4ABD-99D9-CCC642182D36}"/>
              </a:ext>
            </a:extLst>
          </p:cNvPr>
          <p:cNvCxnSpPr>
            <a:stCxn id="637" idx="2"/>
            <a:endCxn id="633" idx="7"/>
          </p:cNvCxnSpPr>
          <p:nvPr/>
        </p:nvCxnSpPr>
        <p:spPr>
          <a:xfrm flipH="1">
            <a:off x="7355743" y="4047488"/>
            <a:ext cx="527400" cy="209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207;p14">
            <a:extLst>
              <a:ext uri="{FF2B5EF4-FFF2-40B4-BE49-F238E27FC236}">
                <a16:creationId xmlns:a16="http://schemas.microsoft.com/office/drawing/2014/main" id="{1D9B2C05-7DD1-4D2F-B4ED-A8D2A5905AB9}"/>
              </a:ext>
            </a:extLst>
          </p:cNvPr>
          <p:cNvCxnSpPr>
            <a:stCxn id="619" idx="0"/>
            <a:endCxn id="631" idx="3"/>
          </p:cNvCxnSpPr>
          <p:nvPr/>
        </p:nvCxnSpPr>
        <p:spPr>
          <a:xfrm rot="10800000" flipH="1">
            <a:off x="4826963" y="4716763"/>
            <a:ext cx="224700" cy="9648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208;p14">
            <a:extLst>
              <a:ext uri="{FF2B5EF4-FFF2-40B4-BE49-F238E27FC236}">
                <a16:creationId xmlns:a16="http://schemas.microsoft.com/office/drawing/2014/main" id="{FA558B53-2F14-41CC-AC7B-4801BB4AEF07}"/>
              </a:ext>
            </a:extLst>
          </p:cNvPr>
          <p:cNvCxnSpPr>
            <a:stCxn id="604" idx="3"/>
            <a:endCxn id="619" idx="0"/>
          </p:cNvCxnSpPr>
          <p:nvPr/>
        </p:nvCxnSpPr>
        <p:spPr>
          <a:xfrm flipH="1">
            <a:off x="4827099" y="5092217"/>
            <a:ext cx="351900" cy="589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209;p14">
            <a:extLst>
              <a:ext uri="{FF2B5EF4-FFF2-40B4-BE49-F238E27FC236}">
                <a16:creationId xmlns:a16="http://schemas.microsoft.com/office/drawing/2014/main" id="{FC2B226E-1498-4FF2-9E16-27FBFEEBE682}"/>
              </a:ext>
            </a:extLst>
          </p:cNvPr>
          <p:cNvCxnSpPr>
            <a:stCxn id="630" idx="3"/>
            <a:endCxn id="619" idx="7"/>
          </p:cNvCxnSpPr>
          <p:nvPr/>
        </p:nvCxnSpPr>
        <p:spPr>
          <a:xfrm flipH="1">
            <a:off x="4938149" y="5005655"/>
            <a:ext cx="681000" cy="719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210;p14">
            <a:extLst>
              <a:ext uri="{FF2B5EF4-FFF2-40B4-BE49-F238E27FC236}">
                <a16:creationId xmlns:a16="http://schemas.microsoft.com/office/drawing/2014/main" id="{0FBDACD8-24F1-4AEE-A479-1F6E3C6823DD}"/>
              </a:ext>
            </a:extLst>
          </p:cNvPr>
          <p:cNvCxnSpPr>
            <a:stCxn id="603" idx="3"/>
            <a:endCxn id="619" idx="7"/>
          </p:cNvCxnSpPr>
          <p:nvPr/>
        </p:nvCxnSpPr>
        <p:spPr>
          <a:xfrm flipH="1">
            <a:off x="4938374" y="5414092"/>
            <a:ext cx="852300" cy="311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211;p14">
            <a:extLst>
              <a:ext uri="{FF2B5EF4-FFF2-40B4-BE49-F238E27FC236}">
                <a16:creationId xmlns:a16="http://schemas.microsoft.com/office/drawing/2014/main" id="{23B1EE61-1D1F-4625-BDFA-CF05E3C92791}"/>
              </a:ext>
            </a:extLst>
          </p:cNvPr>
          <p:cNvCxnSpPr>
            <a:stCxn id="602" idx="3"/>
            <a:endCxn id="619" idx="7"/>
          </p:cNvCxnSpPr>
          <p:nvPr/>
        </p:nvCxnSpPr>
        <p:spPr>
          <a:xfrm flipH="1">
            <a:off x="4938349" y="5565017"/>
            <a:ext cx="1278300" cy="160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0" name="Google Shape;197;p14">
            <a:extLst>
              <a:ext uri="{FF2B5EF4-FFF2-40B4-BE49-F238E27FC236}">
                <a16:creationId xmlns:a16="http://schemas.microsoft.com/office/drawing/2014/main" id="{69404E00-2126-4C21-A536-438B96304209}"/>
              </a:ext>
            </a:extLst>
          </p:cNvPr>
          <p:cNvSpPr/>
          <p:nvPr/>
        </p:nvSpPr>
        <p:spPr>
          <a:xfrm>
            <a:off x="5573063" y="4751125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180;p14">
            <a:extLst>
              <a:ext uri="{FF2B5EF4-FFF2-40B4-BE49-F238E27FC236}">
                <a16:creationId xmlns:a16="http://schemas.microsoft.com/office/drawing/2014/main" id="{AB0A2627-1284-4126-A8A3-26E9DDEC71E8}"/>
              </a:ext>
            </a:extLst>
          </p:cNvPr>
          <p:cNvSpPr/>
          <p:nvPr/>
        </p:nvSpPr>
        <p:spPr>
          <a:xfrm rot="-2702318">
            <a:off x="4898258" y="4414486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192;p14">
            <a:extLst>
              <a:ext uri="{FF2B5EF4-FFF2-40B4-BE49-F238E27FC236}">
                <a16:creationId xmlns:a16="http://schemas.microsoft.com/office/drawing/2014/main" id="{F2AD6861-E0B3-4F33-9A27-76C41087D453}"/>
              </a:ext>
            </a:extLst>
          </p:cNvPr>
          <p:cNvSpPr/>
          <p:nvPr/>
        </p:nvSpPr>
        <p:spPr>
          <a:xfrm>
            <a:off x="7264713" y="47511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194;p14">
            <a:extLst>
              <a:ext uri="{FF2B5EF4-FFF2-40B4-BE49-F238E27FC236}">
                <a16:creationId xmlns:a16="http://schemas.microsoft.com/office/drawing/2014/main" id="{E2170047-38C5-42EF-8985-166E58EBF145}"/>
              </a:ext>
            </a:extLst>
          </p:cNvPr>
          <p:cNvSpPr/>
          <p:nvPr/>
        </p:nvSpPr>
        <p:spPr>
          <a:xfrm>
            <a:off x="7087013" y="421357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188;p14">
            <a:extLst>
              <a:ext uri="{FF2B5EF4-FFF2-40B4-BE49-F238E27FC236}">
                <a16:creationId xmlns:a16="http://schemas.microsoft.com/office/drawing/2014/main" id="{FE1F9583-D9C8-4653-A8B5-55B0ACD5D46E}"/>
              </a:ext>
            </a:extLst>
          </p:cNvPr>
          <p:cNvSpPr/>
          <p:nvPr/>
        </p:nvSpPr>
        <p:spPr>
          <a:xfrm>
            <a:off x="6747125" y="465160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184;p14">
            <a:extLst>
              <a:ext uri="{FF2B5EF4-FFF2-40B4-BE49-F238E27FC236}">
                <a16:creationId xmlns:a16="http://schemas.microsoft.com/office/drawing/2014/main" id="{B242EDA5-BA64-4F38-BBD8-9932881E3D51}"/>
              </a:ext>
            </a:extLst>
          </p:cNvPr>
          <p:cNvSpPr/>
          <p:nvPr/>
        </p:nvSpPr>
        <p:spPr>
          <a:xfrm>
            <a:off x="6329950" y="41648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182;p14">
            <a:extLst>
              <a:ext uri="{FF2B5EF4-FFF2-40B4-BE49-F238E27FC236}">
                <a16:creationId xmlns:a16="http://schemas.microsoft.com/office/drawing/2014/main" id="{436F5FFD-0BDB-49BD-B8AC-BB06B5A9B8C0}"/>
              </a:ext>
            </a:extLst>
          </p:cNvPr>
          <p:cNvSpPr/>
          <p:nvPr/>
        </p:nvSpPr>
        <p:spPr>
          <a:xfrm>
            <a:off x="6428525" y="3783713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202;p14">
            <a:extLst>
              <a:ext uri="{FF2B5EF4-FFF2-40B4-BE49-F238E27FC236}">
                <a16:creationId xmlns:a16="http://schemas.microsoft.com/office/drawing/2014/main" id="{4C31BADD-AAEE-4B17-BFC4-8237AAD554EF}"/>
              </a:ext>
            </a:extLst>
          </p:cNvPr>
          <p:cNvSpPr/>
          <p:nvPr/>
        </p:nvSpPr>
        <p:spPr>
          <a:xfrm rot="-176979">
            <a:off x="7882934" y="3890241"/>
            <a:ext cx="314817" cy="298293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212;p14">
            <a:extLst>
              <a:ext uri="{FF2B5EF4-FFF2-40B4-BE49-F238E27FC236}">
                <a16:creationId xmlns:a16="http://schemas.microsoft.com/office/drawing/2014/main" id="{A1DCC20E-D76E-4997-AD4D-E0516BB4D4C3}"/>
              </a:ext>
            </a:extLst>
          </p:cNvPr>
          <p:cNvSpPr txBox="1"/>
          <p:nvPr/>
        </p:nvSpPr>
        <p:spPr>
          <a:xfrm>
            <a:off x="3808250" y="5993025"/>
            <a:ext cx="23799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1”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Group-1</a:t>
            </a:r>
            <a:endParaRPr sz="1200" b="1"/>
          </a:p>
        </p:txBody>
      </p:sp>
      <p:sp>
        <p:nvSpPr>
          <p:cNvPr id="639" name="Google Shape;213;p14">
            <a:extLst>
              <a:ext uri="{FF2B5EF4-FFF2-40B4-BE49-F238E27FC236}">
                <a16:creationId xmlns:a16="http://schemas.microsoft.com/office/drawing/2014/main" id="{48B047EC-E7C7-4E0E-93D2-41682081E485}"/>
              </a:ext>
            </a:extLst>
          </p:cNvPr>
          <p:cNvSpPr/>
          <p:nvPr/>
        </p:nvSpPr>
        <p:spPr>
          <a:xfrm>
            <a:off x="7775725" y="3808400"/>
            <a:ext cx="527400" cy="462000"/>
          </a:xfrm>
          <a:prstGeom prst="mathMultiply">
            <a:avLst>
              <a:gd name="adj1" fmla="val 23520"/>
            </a:avLst>
          </a:prstGeom>
          <a:solidFill>
            <a:srgbClr val="CC0000">
              <a:alpha val="88830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214;p14">
            <a:extLst>
              <a:ext uri="{FF2B5EF4-FFF2-40B4-BE49-F238E27FC236}">
                <a16:creationId xmlns:a16="http://schemas.microsoft.com/office/drawing/2014/main" id="{C1975431-5781-4178-B2CB-24017FC72C72}"/>
              </a:ext>
            </a:extLst>
          </p:cNvPr>
          <p:cNvSpPr/>
          <p:nvPr/>
        </p:nvSpPr>
        <p:spPr>
          <a:xfrm>
            <a:off x="4563263" y="5599675"/>
            <a:ext cx="527400" cy="462000"/>
          </a:xfrm>
          <a:prstGeom prst="mathMultiply">
            <a:avLst>
              <a:gd name="adj1" fmla="val 23520"/>
            </a:avLst>
          </a:prstGeom>
          <a:solidFill>
            <a:srgbClr val="CC0000">
              <a:alpha val="93300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215;p14">
            <a:extLst>
              <a:ext uri="{FF2B5EF4-FFF2-40B4-BE49-F238E27FC236}">
                <a16:creationId xmlns:a16="http://schemas.microsoft.com/office/drawing/2014/main" id="{3D1C18D1-AD65-4195-825D-3C519F13E683}"/>
              </a:ext>
            </a:extLst>
          </p:cNvPr>
          <p:cNvSpPr txBox="1"/>
          <p:nvPr/>
        </p:nvSpPr>
        <p:spPr>
          <a:xfrm>
            <a:off x="11026075" y="6032850"/>
            <a:ext cx="1857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G</a:t>
            </a:r>
            <a:r>
              <a:rPr lang="en" sz="1200" b="1"/>
              <a:t>roup-2</a:t>
            </a:r>
            <a:endParaRPr sz="1200" b="1">
              <a:solidFill>
                <a:srgbClr val="000000"/>
              </a:solidFill>
            </a:endParaRPr>
          </a:p>
        </p:txBody>
      </p:sp>
      <p:grpSp>
        <p:nvGrpSpPr>
          <p:cNvPr id="642" name="Google Shape;216;p14">
            <a:extLst>
              <a:ext uri="{FF2B5EF4-FFF2-40B4-BE49-F238E27FC236}">
                <a16:creationId xmlns:a16="http://schemas.microsoft.com/office/drawing/2014/main" id="{996E282E-C5B2-4520-9994-046E33CAF716}"/>
              </a:ext>
            </a:extLst>
          </p:cNvPr>
          <p:cNvGrpSpPr/>
          <p:nvPr/>
        </p:nvGrpSpPr>
        <p:grpSpPr>
          <a:xfrm>
            <a:off x="1420313" y="478288"/>
            <a:ext cx="1640175" cy="2129125"/>
            <a:chOff x="1242388" y="551388"/>
            <a:chExt cx="1640175" cy="2129125"/>
          </a:xfrm>
        </p:grpSpPr>
        <p:sp>
          <p:nvSpPr>
            <p:cNvPr id="643" name="Google Shape;217;p14">
              <a:extLst>
                <a:ext uri="{FF2B5EF4-FFF2-40B4-BE49-F238E27FC236}">
                  <a16:creationId xmlns:a16="http://schemas.microsoft.com/office/drawing/2014/main" id="{FBCA94CB-066A-47A7-9BBB-E1AC34AA25E4}"/>
                </a:ext>
              </a:extLst>
            </p:cNvPr>
            <p:cNvSpPr/>
            <p:nvPr/>
          </p:nvSpPr>
          <p:spPr>
            <a:xfrm>
              <a:off x="1750613" y="551388"/>
              <a:ext cx="314700" cy="2982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18;p14">
              <a:extLst>
                <a:ext uri="{FF2B5EF4-FFF2-40B4-BE49-F238E27FC236}">
                  <a16:creationId xmlns:a16="http://schemas.microsoft.com/office/drawing/2014/main" id="{56CB2273-878C-47D1-988D-5CA347AF1B22}"/>
                </a:ext>
              </a:extLst>
            </p:cNvPr>
            <p:cNvSpPr/>
            <p:nvPr/>
          </p:nvSpPr>
          <p:spPr>
            <a:xfrm>
              <a:off x="2508663" y="23268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19;p14">
              <a:extLst>
                <a:ext uri="{FF2B5EF4-FFF2-40B4-BE49-F238E27FC236}">
                  <a16:creationId xmlns:a16="http://schemas.microsoft.com/office/drawing/2014/main" id="{2F071D76-E7EC-4498-80DE-4D5AC18918AF}"/>
                </a:ext>
              </a:extLst>
            </p:cNvPr>
            <p:cNvSpPr/>
            <p:nvPr/>
          </p:nvSpPr>
          <p:spPr>
            <a:xfrm>
              <a:off x="2397438" y="7678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20;p14">
              <a:extLst>
                <a:ext uri="{FF2B5EF4-FFF2-40B4-BE49-F238E27FC236}">
                  <a16:creationId xmlns:a16="http://schemas.microsoft.com/office/drawing/2014/main" id="{96CEE75E-0187-47D9-B5AE-647AD4FED6A0}"/>
                </a:ext>
              </a:extLst>
            </p:cNvPr>
            <p:cNvSpPr/>
            <p:nvPr/>
          </p:nvSpPr>
          <p:spPr>
            <a:xfrm>
              <a:off x="1825038" y="2382313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21;p14">
              <a:extLst>
                <a:ext uri="{FF2B5EF4-FFF2-40B4-BE49-F238E27FC236}">
                  <a16:creationId xmlns:a16="http://schemas.microsoft.com/office/drawing/2014/main" id="{62BF2ADD-95A8-4EB6-8130-43B5592F64F3}"/>
                </a:ext>
              </a:extLst>
            </p:cNvPr>
            <p:cNvSpPr/>
            <p:nvPr/>
          </p:nvSpPr>
          <p:spPr>
            <a:xfrm>
              <a:off x="1242388" y="21477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22;p14">
              <a:extLst>
                <a:ext uri="{FF2B5EF4-FFF2-40B4-BE49-F238E27FC236}">
                  <a16:creationId xmlns:a16="http://schemas.microsoft.com/office/drawing/2014/main" id="{CC757B49-745C-479E-AB55-157F9370554F}"/>
                </a:ext>
              </a:extLst>
            </p:cNvPr>
            <p:cNvSpPr/>
            <p:nvPr/>
          </p:nvSpPr>
          <p:spPr>
            <a:xfrm>
              <a:off x="1332863" y="964888"/>
              <a:ext cx="314700" cy="2982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23;p14">
              <a:extLst>
                <a:ext uri="{FF2B5EF4-FFF2-40B4-BE49-F238E27FC236}">
                  <a16:creationId xmlns:a16="http://schemas.microsoft.com/office/drawing/2014/main" id="{1A1C69B6-5636-4394-9D8E-0AE0D809C546}"/>
                </a:ext>
              </a:extLst>
            </p:cNvPr>
            <p:cNvSpPr/>
            <p:nvPr/>
          </p:nvSpPr>
          <p:spPr>
            <a:xfrm>
              <a:off x="2567863" y="1753488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24;p14">
              <a:extLst>
                <a:ext uri="{FF2B5EF4-FFF2-40B4-BE49-F238E27FC236}">
                  <a16:creationId xmlns:a16="http://schemas.microsoft.com/office/drawing/2014/main" id="{1553209C-A8C5-4418-B8C5-D60F9034EC57}"/>
                </a:ext>
              </a:extLst>
            </p:cNvPr>
            <p:cNvSpPr/>
            <p:nvPr/>
          </p:nvSpPr>
          <p:spPr>
            <a:xfrm>
              <a:off x="2567863" y="1330125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25;p14">
              <a:extLst>
                <a:ext uri="{FF2B5EF4-FFF2-40B4-BE49-F238E27FC236}">
                  <a16:creationId xmlns:a16="http://schemas.microsoft.com/office/drawing/2014/main" id="{A055A24D-8EBE-4104-B4A4-219939A8D8DE}"/>
                </a:ext>
              </a:extLst>
            </p:cNvPr>
            <p:cNvSpPr/>
            <p:nvPr/>
          </p:nvSpPr>
          <p:spPr>
            <a:xfrm>
              <a:off x="1941363" y="1781725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26;p14">
              <a:extLst>
                <a:ext uri="{FF2B5EF4-FFF2-40B4-BE49-F238E27FC236}">
                  <a16:creationId xmlns:a16="http://schemas.microsoft.com/office/drawing/2014/main" id="{ED5A459F-1616-4A20-9722-F7AF8A0B00E1}"/>
                </a:ext>
              </a:extLst>
            </p:cNvPr>
            <p:cNvSpPr/>
            <p:nvPr/>
          </p:nvSpPr>
          <p:spPr>
            <a:xfrm>
              <a:off x="1472213" y="1556338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27;p14">
              <a:extLst>
                <a:ext uri="{FF2B5EF4-FFF2-40B4-BE49-F238E27FC236}">
                  <a16:creationId xmlns:a16="http://schemas.microsoft.com/office/drawing/2014/main" id="{809249D7-19E8-4019-A378-379754CE841A}"/>
                </a:ext>
              </a:extLst>
            </p:cNvPr>
            <p:cNvSpPr/>
            <p:nvPr/>
          </p:nvSpPr>
          <p:spPr>
            <a:xfrm>
              <a:off x="1883225" y="1166550"/>
              <a:ext cx="314700" cy="2982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rgbClr val="A4C2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228;p14">
              <a:extLst>
                <a:ext uri="{FF2B5EF4-FFF2-40B4-BE49-F238E27FC236}">
                  <a16:creationId xmlns:a16="http://schemas.microsoft.com/office/drawing/2014/main" id="{6FF7F746-2425-41C6-ACB8-8B4F223F8438}"/>
                </a:ext>
              </a:extLst>
            </p:cNvPr>
            <p:cNvCxnSpPr>
              <a:stCxn id="643" idx="3"/>
              <a:endCxn id="648" idx="7"/>
            </p:cNvCxnSpPr>
            <p:nvPr/>
          </p:nvCxnSpPr>
          <p:spPr>
            <a:xfrm flipH="1">
              <a:off x="1601399" y="805917"/>
              <a:ext cx="195300" cy="2025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229;p14">
              <a:extLst>
                <a:ext uri="{FF2B5EF4-FFF2-40B4-BE49-F238E27FC236}">
                  <a16:creationId xmlns:a16="http://schemas.microsoft.com/office/drawing/2014/main" id="{142B97FD-A6EA-4ACD-B78C-5849145B1BEE}"/>
                </a:ext>
              </a:extLst>
            </p:cNvPr>
            <p:cNvCxnSpPr>
              <a:stCxn id="643" idx="4"/>
              <a:endCxn id="653" idx="0"/>
            </p:cNvCxnSpPr>
            <p:nvPr/>
          </p:nvCxnSpPr>
          <p:spPr>
            <a:xfrm>
              <a:off x="1907963" y="849588"/>
              <a:ext cx="132600" cy="3171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230;p14">
              <a:extLst>
                <a:ext uri="{FF2B5EF4-FFF2-40B4-BE49-F238E27FC236}">
                  <a16:creationId xmlns:a16="http://schemas.microsoft.com/office/drawing/2014/main" id="{33A37D77-7DA2-468B-9364-F2523C0E9605}"/>
                </a:ext>
              </a:extLst>
            </p:cNvPr>
            <p:cNvCxnSpPr>
              <a:stCxn id="648" idx="4"/>
              <a:endCxn id="652" idx="0"/>
            </p:cNvCxnSpPr>
            <p:nvPr/>
          </p:nvCxnSpPr>
          <p:spPr>
            <a:xfrm>
              <a:off x="1490213" y="1263088"/>
              <a:ext cx="139500" cy="2934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231;p14">
              <a:extLst>
                <a:ext uri="{FF2B5EF4-FFF2-40B4-BE49-F238E27FC236}">
                  <a16:creationId xmlns:a16="http://schemas.microsoft.com/office/drawing/2014/main" id="{ECC9BD26-1C10-4D86-96C6-EF55DB229B40}"/>
                </a:ext>
              </a:extLst>
            </p:cNvPr>
            <p:cNvCxnSpPr>
              <a:stCxn id="648" idx="5"/>
              <a:endCxn id="653" idx="2"/>
            </p:cNvCxnSpPr>
            <p:nvPr/>
          </p:nvCxnSpPr>
          <p:spPr>
            <a:xfrm>
              <a:off x="1601476" y="1219417"/>
              <a:ext cx="281700" cy="9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232;p14">
              <a:extLst>
                <a:ext uri="{FF2B5EF4-FFF2-40B4-BE49-F238E27FC236}">
                  <a16:creationId xmlns:a16="http://schemas.microsoft.com/office/drawing/2014/main" id="{23C2FF4F-0106-49A3-BFC7-60DBF9EA40BA}"/>
                </a:ext>
              </a:extLst>
            </p:cNvPr>
            <p:cNvCxnSpPr>
              <a:stCxn id="652" idx="4"/>
              <a:endCxn id="647" idx="7"/>
            </p:cNvCxnSpPr>
            <p:nvPr/>
          </p:nvCxnSpPr>
          <p:spPr>
            <a:xfrm flipH="1">
              <a:off x="1511063" y="1854538"/>
              <a:ext cx="118500" cy="3369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233;p14">
              <a:extLst>
                <a:ext uri="{FF2B5EF4-FFF2-40B4-BE49-F238E27FC236}">
                  <a16:creationId xmlns:a16="http://schemas.microsoft.com/office/drawing/2014/main" id="{5813E99E-D599-4C2F-8037-897693E16F77}"/>
                </a:ext>
              </a:extLst>
            </p:cNvPr>
            <p:cNvCxnSpPr>
              <a:stCxn id="652" idx="5"/>
              <a:endCxn id="651" idx="2"/>
            </p:cNvCxnSpPr>
            <p:nvPr/>
          </p:nvCxnSpPr>
          <p:spPr>
            <a:xfrm>
              <a:off x="1740826" y="1810867"/>
              <a:ext cx="200400" cy="1200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234;p14">
              <a:extLst>
                <a:ext uri="{FF2B5EF4-FFF2-40B4-BE49-F238E27FC236}">
                  <a16:creationId xmlns:a16="http://schemas.microsoft.com/office/drawing/2014/main" id="{2CB19231-E68B-42BC-9DAA-23225D09F806}"/>
                </a:ext>
              </a:extLst>
            </p:cNvPr>
            <p:cNvCxnSpPr>
              <a:stCxn id="646" idx="0"/>
              <a:endCxn id="651" idx="4"/>
            </p:cNvCxnSpPr>
            <p:nvPr/>
          </p:nvCxnSpPr>
          <p:spPr>
            <a:xfrm rot="10800000" flipH="1">
              <a:off x="1982388" y="2079913"/>
              <a:ext cx="116400" cy="3024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235;p14">
              <a:extLst>
                <a:ext uri="{FF2B5EF4-FFF2-40B4-BE49-F238E27FC236}">
                  <a16:creationId xmlns:a16="http://schemas.microsoft.com/office/drawing/2014/main" id="{F10A9CD8-12C3-4148-8451-3794C744835D}"/>
                </a:ext>
              </a:extLst>
            </p:cNvPr>
            <p:cNvCxnSpPr>
              <a:stCxn id="644" idx="1"/>
              <a:endCxn id="651" idx="5"/>
            </p:cNvCxnSpPr>
            <p:nvPr/>
          </p:nvCxnSpPr>
          <p:spPr>
            <a:xfrm rot="10800000">
              <a:off x="2210049" y="2036358"/>
              <a:ext cx="344700" cy="3342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236;p14">
              <a:extLst>
                <a:ext uri="{FF2B5EF4-FFF2-40B4-BE49-F238E27FC236}">
                  <a16:creationId xmlns:a16="http://schemas.microsoft.com/office/drawing/2014/main" id="{0042FCB7-788F-49FE-9EB0-6B4D665259D2}"/>
                </a:ext>
              </a:extLst>
            </p:cNvPr>
            <p:cNvCxnSpPr>
              <a:stCxn id="649" idx="4"/>
              <a:endCxn id="644" idx="0"/>
            </p:cNvCxnSpPr>
            <p:nvPr/>
          </p:nvCxnSpPr>
          <p:spPr>
            <a:xfrm flipH="1">
              <a:off x="2666113" y="2051688"/>
              <a:ext cx="59100" cy="2751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237;p14">
              <a:extLst>
                <a:ext uri="{FF2B5EF4-FFF2-40B4-BE49-F238E27FC236}">
                  <a16:creationId xmlns:a16="http://schemas.microsoft.com/office/drawing/2014/main" id="{D868A646-F2E6-4A3F-ACE9-B63C82BEB175}"/>
                </a:ext>
              </a:extLst>
            </p:cNvPr>
            <p:cNvCxnSpPr>
              <a:stCxn id="650" idx="3"/>
              <a:endCxn id="651" idx="7"/>
            </p:cNvCxnSpPr>
            <p:nvPr/>
          </p:nvCxnSpPr>
          <p:spPr>
            <a:xfrm flipH="1">
              <a:off x="2209849" y="1584655"/>
              <a:ext cx="404100" cy="2406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238;p14">
              <a:extLst>
                <a:ext uri="{FF2B5EF4-FFF2-40B4-BE49-F238E27FC236}">
                  <a16:creationId xmlns:a16="http://schemas.microsoft.com/office/drawing/2014/main" id="{5A88DFD1-695F-4233-8830-7E4ABBA9A414}"/>
                </a:ext>
              </a:extLst>
            </p:cNvPr>
            <p:cNvCxnSpPr>
              <a:stCxn id="649" idx="2"/>
              <a:endCxn id="651" idx="6"/>
            </p:cNvCxnSpPr>
            <p:nvPr/>
          </p:nvCxnSpPr>
          <p:spPr>
            <a:xfrm flipH="1">
              <a:off x="2256163" y="1902588"/>
              <a:ext cx="311700" cy="282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239;p14">
              <a:extLst>
                <a:ext uri="{FF2B5EF4-FFF2-40B4-BE49-F238E27FC236}">
                  <a16:creationId xmlns:a16="http://schemas.microsoft.com/office/drawing/2014/main" id="{2F3A4439-5EC0-41D5-AD8D-64BC3C6F923D}"/>
                </a:ext>
              </a:extLst>
            </p:cNvPr>
            <p:cNvCxnSpPr>
              <a:stCxn id="645" idx="5"/>
              <a:endCxn id="650" idx="0"/>
            </p:cNvCxnSpPr>
            <p:nvPr/>
          </p:nvCxnSpPr>
          <p:spPr>
            <a:xfrm>
              <a:off x="2666051" y="1022417"/>
              <a:ext cx="59100" cy="3078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240;p14">
              <a:extLst>
                <a:ext uri="{FF2B5EF4-FFF2-40B4-BE49-F238E27FC236}">
                  <a16:creationId xmlns:a16="http://schemas.microsoft.com/office/drawing/2014/main" id="{E778B369-AFCC-4DB8-9567-8FE5AB4D9CC7}"/>
                </a:ext>
              </a:extLst>
            </p:cNvPr>
            <p:cNvCxnSpPr>
              <a:stCxn id="653" idx="7"/>
              <a:endCxn id="645" idx="3"/>
            </p:cNvCxnSpPr>
            <p:nvPr/>
          </p:nvCxnSpPr>
          <p:spPr>
            <a:xfrm rot="10800000" flipH="1">
              <a:off x="2151838" y="1022420"/>
              <a:ext cx="291600" cy="1878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241;p14">
              <a:extLst>
                <a:ext uri="{FF2B5EF4-FFF2-40B4-BE49-F238E27FC236}">
                  <a16:creationId xmlns:a16="http://schemas.microsoft.com/office/drawing/2014/main" id="{BF89978B-AC07-49BE-8388-39B609F07E0C}"/>
                </a:ext>
              </a:extLst>
            </p:cNvPr>
            <p:cNvCxnSpPr>
              <a:stCxn id="651" idx="0"/>
              <a:endCxn id="653" idx="4"/>
            </p:cNvCxnSpPr>
            <p:nvPr/>
          </p:nvCxnSpPr>
          <p:spPr>
            <a:xfrm rot="10800000">
              <a:off x="2040513" y="1464625"/>
              <a:ext cx="58200" cy="317100"/>
            </a:xfrm>
            <a:prstGeom prst="straightConnector1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8" name="Google Shape;242;p14">
            <a:extLst>
              <a:ext uri="{FF2B5EF4-FFF2-40B4-BE49-F238E27FC236}">
                <a16:creationId xmlns:a16="http://schemas.microsoft.com/office/drawing/2014/main" id="{7EF32F8B-8867-46D9-8425-9AA70C8DA9DC}"/>
              </a:ext>
            </a:extLst>
          </p:cNvPr>
          <p:cNvSpPr/>
          <p:nvPr/>
        </p:nvSpPr>
        <p:spPr>
          <a:xfrm>
            <a:off x="9520300" y="110463"/>
            <a:ext cx="314700" cy="298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243;p14">
            <a:extLst>
              <a:ext uri="{FF2B5EF4-FFF2-40B4-BE49-F238E27FC236}">
                <a16:creationId xmlns:a16="http://schemas.microsoft.com/office/drawing/2014/main" id="{D70D1488-BF5F-49F0-A2CE-9F566384774E}"/>
              </a:ext>
            </a:extLst>
          </p:cNvPr>
          <p:cNvSpPr/>
          <p:nvPr/>
        </p:nvSpPr>
        <p:spPr>
          <a:xfrm>
            <a:off x="10405550" y="22420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244;p14">
            <a:extLst>
              <a:ext uri="{FF2B5EF4-FFF2-40B4-BE49-F238E27FC236}">
                <a16:creationId xmlns:a16="http://schemas.microsoft.com/office/drawing/2014/main" id="{1504A7BA-04DD-49E2-9164-1B4CE23540E3}"/>
              </a:ext>
            </a:extLst>
          </p:cNvPr>
          <p:cNvSpPr/>
          <p:nvPr/>
        </p:nvSpPr>
        <p:spPr>
          <a:xfrm>
            <a:off x="9979575" y="2091088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245;p14">
            <a:extLst>
              <a:ext uri="{FF2B5EF4-FFF2-40B4-BE49-F238E27FC236}">
                <a16:creationId xmlns:a16="http://schemas.microsoft.com/office/drawing/2014/main" id="{D6932BB3-6BDF-4DF5-A753-5484133EF036}"/>
              </a:ext>
            </a:extLst>
          </p:cNvPr>
          <p:cNvSpPr/>
          <p:nvPr/>
        </p:nvSpPr>
        <p:spPr>
          <a:xfrm>
            <a:off x="9367900" y="1769213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2" name="Google Shape;246;p14">
            <a:extLst>
              <a:ext uri="{FF2B5EF4-FFF2-40B4-BE49-F238E27FC236}">
                <a16:creationId xmlns:a16="http://schemas.microsoft.com/office/drawing/2014/main" id="{DB5F8CBD-C93C-43B1-A009-42A33100B270}"/>
              </a:ext>
            </a:extLst>
          </p:cNvPr>
          <p:cNvCxnSpPr>
            <a:stCxn id="668" idx="3"/>
            <a:endCxn id="698" idx="7"/>
          </p:cNvCxnSpPr>
          <p:nvPr/>
        </p:nvCxnSpPr>
        <p:spPr>
          <a:xfrm flipH="1">
            <a:off x="9294587" y="364992"/>
            <a:ext cx="271800" cy="9768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248;p14">
            <a:extLst>
              <a:ext uri="{FF2B5EF4-FFF2-40B4-BE49-F238E27FC236}">
                <a16:creationId xmlns:a16="http://schemas.microsoft.com/office/drawing/2014/main" id="{260E5B75-9AB6-49AE-87EE-ED8FE8177730}"/>
              </a:ext>
            </a:extLst>
          </p:cNvPr>
          <p:cNvCxnSpPr>
            <a:stCxn id="668" idx="6"/>
            <a:endCxn id="703" idx="1"/>
          </p:cNvCxnSpPr>
          <p:nvPr/>
        </p:nvCxnSpPr>
        <p:spPr>
          <a:xfrm>
            <a:off x="9835000" y="259563"/>
            <a:ext cx="874500" cy="499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250;p14">
            <a:extLst>
              <a:ext uri="{FF2B5EF4-FFF2-40B4-BE49-F238E27FC236}">
                <a16:creationId xmlns:a16="http://schemas.microsoft.com/office/drawing/2014/main" id="{46622D12-4071-4C0F-9EB0-30E90A3F0724}"/>
              </a:ext>
            </a:extLst>
          </p:cNvPr>
          <p:cNvCxnSpPr>
            <a:stCxn id="698" idx="4"/>
            <a:endCxn id="702" idx="2"/>
          </p:cNvCxnSpPr>
          <p:nvPr/>
        </p:nvCxnSpPr>
        <p:spPr>
          <a:xfrm rot="10800000" flipH="1">
            <a:off x="9395991" y="1245390"/>
            <a:ext cx="1168800" cy="355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252;p14">
            <a:extLst>
              <a:ext uri="{FF2B5EF4-FFF2-40B4-BE49-F238E27FC236}">
                <a16:creationId xmlns:a16="http://schemas.microsoft.com/office/drawing/2014/main" id="{3EA98FC3-8B63-4EE6-ACC1-C8C74980F5FD}"/>
              </a:ext>
            </a:extLst>
          </p:cNvPr>
          <p:cNvCxnSpPr>
            <a:stCxn id="698" idx="5"/>
            <a:endCxn id="703" idx="2"/>
          </p:cNvCxnSpPr>
          <p:nvPr/>
        </p:nvCxnSpPr>
        <p:spPr>
          <a:xfrm rot="10800000" flipH="1">
            <a:off x="9443701" y="864303"/>
            <a:ext cx="1219800" cy="626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253;p14">
            <a:extLst>
              <a:ext uri="{FF2B5EF4-FFF2-40B4-BE49-F238E27FC236}">
                <a16:creationId xmlns:a16="http://schemas.microsoft.com/office/drawing/2014/main" id="{FB5014F7-A80E-45D3-8748-6C080F6C735A}"/>
              </a:ext>
            </a:extLst>
          </p:cNvPr>
          <p:cNvCxnSpPr>
            <a:stCxn id="702" idx="3"/>
            <a:endCxn id="671" idx="7"/>
          </p:cNvCxnSpPr>
          <p:nvPr/>
        </p:nvCxnSpPr>
        <p:spPr>
          <a:xfrm flipH="1">
            <a:off x="9636624" y="1350880"/>
            <a:ext cx="974400" cy="4620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254;p14">
            <a:extLst>
              <a:ext uri="{FF2B5EF4-FFF2-40B4-BE49-F238E27FC236}">
                <a16:creationId xmlns:a16="http://schemas.microsoft.com/office/drawing/2014/main" id="{E93281E7-E733-492B-BB0D-D934AE909626}"/>
              </a:ext>
            </a:extLst>
          </p:cNvPr>
          <p:cNvCxnSpPr>
            <a:stCxn id="702" idx="4"/>
            <a:endCxn id="701" idx="1"/>
          </p:cNvCxnSpPr>
          <p:nvPr/>
        </p:nvCxnSpPr>
        <p:spPr>
          <a:xfrm>
            <a:off x="10722288" y="1394550"/>
            <a:ext cx="306000" cy="2322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256;p14">
            <a:extLst>
              <a:ext uri="{FF2B5EF4-FFF2-40B4-BE49-F238E27FC236}">
                <a16:creationId xmlns:a16="http://schemas.microsoft.com/office/drawing/2014/main" id="{5DFDB191-9298-4306-84A6-4B60248C871C}"/>
              </a:ext>
            </a:extLst>
          </p:cNvPr>
          <p:cNvCxnSpPr>
            <a:stCxn id="670" idx="7"/>
            <a:endCxn id="701" idx="2"/>
          </p:cNvCxnSpPr>
          <p:nvPr/>
        </p:nvCxnSpPr>
        <p:spPr>
          <a:xfrm rot="10800000" flipH="1">
            <a:off x="10248188" y="1732158"/>
            <a:ext cx="733800" cy="402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257;p14">
            <a:extLst>
              <a:ext uri="{FF2B5EF4-FFF2-40B4-BE49-F238E27FC236}">
                <a16:creationId xmlns:a16="http://schemas.microsoft.com/office/drawing/2014/main" id="{B3405B0A-6E74-4DEA-ABFF-5CE40464BCB6}"/>
              </a:ext>
            </a:extLst>
          </p:cNvPr>
          <p:cNvCxnSpPr>
            <a:stCxn id="669" idx="0"/>
            <a:endCxn id="701" idx="3"/>
          </p:cNvCxnSpPr>
          <p:nvPr/>
        </p:nvCxnSpPr>
        <p:spPr>
          <a:xfrm rot="10800000" flipH="1">
            <a:off x="10562900" y="1837613"/>
            <a:ext cx="465300" cy="404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258;p14">
            <a:extLst>
              <a:ext uri="{FF2B5EF4-FFF2-40B4-BE49-F238E27FC236}">
                <a16:creationId xmlns:a16="http://schemas.microsoft.com/office/drawing/2014/main" id="{348ACAFD-C73F-4650-8EF7-5C0CE4443F57}"/>
              </a:ext>
            </a:extLst>
          </p:cNvPr>
          <p:cNvCxnSpPr>
            <a:stCxn id="699" idx="3"/>
            <a:endCxn id="669" idx="6"/>
          </p:cNvCxnSpPr>
          <p:nvPr/>
        </p:nvCxnSpPr>
        <p:spPr>
          <a:xfrm flipH="1">
            <a:off x="10720187" y="1937180"/>
            <a:ext cx="825600" cy="4539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260;p14">
            <a:extLst>
              <a:ext uri="{FF2B5EF4-FFF2-40B4-BE49-F238E27FC236}">
                <a16:creationId xmlns:a16="http://schemas.microsoft.com/office/drawing/2014/main" id="{18F94B11-7366-42B4-B2CB-0A88E9C0B819}"/>
              </a:ext>
            </a:extLst>
          </p:cNvPr>
          <p:cNvCxnSpPr>
            <a:stCxn id="700" idx="3"/>
            <a:endCxn id="701" idx="7"/>
          </p:cNvCxnSpPr>
          <p:nvPr/>
        </p:nvCxnSpPr>
        <p:spPr>
          <a:xfrm flipH="1">
            <a:off x="11250787" y="1399630"/>
            <a:ext cx="117300" cy="2271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262;p14">
            <a:extLst>
              <a:ext uri="{FF2B5EF4-FFF2-40B4-BE49-F238E27FC236}">
                <a16:creationId xmlns:a16="http://schemas.microsoft.com/office/drawing/2014/main" id="{011F456A-29DA-418C-8848-A35AFEDDCD51}"/>
              </a:ext>
            </a:extLst>
          </p:cNvPr>
          <p:cNvCxnSpPr>
            <a:stCxn id="699" idx="2"/>
            <a:endCxn id="701" idx="6"/>
          </p:cNvCxnSpPr>
          <p:nvPr/>
        </p:nvCxnSpPr>
        <p:spPr>
          <a:xfrm rot="10800000">
            <a:off x="11296900" y="1732150"/>
            <a:ext cx="202800" cy="99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263;p14">
            <a:extLst>
              <a:ext uri="{FF2B5EF4-FFF2-40B4-BE49-F238E27FC236}">
                <a16:creationId xmlns:a16="http://schemas.microsoft.com/office/drawing/2014/main" id="{6D225690-AF19-43F1-A1AC-1D4434B92CE8}"/>
              </a:ext>
            </a:extLst>
          </p:cNvPr>
          <p:cNvCxnSpPr>
            <a:stCxn id="697" idx="6"/>
            <a:endCxn id="700" idx="2"/>
          </p:cNvCxnSpPr>
          <p:nvPr/>
        </p:nvCxnSpPr>
        <p:spPr>
          <a:xfrm rot="10800000" flipH="1">
            <a:off x="10122750" y="1294150"/>
            <a:ext cx="1199400" cy="5376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265;p14">
            <a:extLst>
              <a:ext uri="{FF2B5EF4-FFF2-40B4-BE49-F238E27FC236}">
                <a16:creationId xmlns:a16="http://schemas.microsoft.com/office/drawing/2014/main" id="{D81BE3DE-2561-4944-A130-79B89DE3F529}"/>
              </a:ext>
            </a:extLst>
          </p:cNvPr>
          <p:cNvCxnSpPr>
            <a:stCxn id="703" idx="7"/>
            <a:endCxn id="697" idx="3"/>
          </p:cNvCxnSpPr>
          <p:nvPr/>
        </p:nvCxnSpPr>
        <p:spPr>
          <a:xfrm flipH="1">
            <a:off x="9854226" y="758908"/>
            <a:ext cx="1077900" cy="11784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266;p14">
            <a:extLst>
              <a:ext uri="{FF2B5EF4-FFF2-40B4-BE49-F238E27FC236}">
                <a16:creationId xmlns:a16="http://schemas.microsoft.com/office/drawing/2014/main" id="{334A6B39-2FB9-48CF-A994-9A9426F6E742}"/>
              </a:ext>
            </a:extLst>
          </p:cNvPr>
          <p:cNvCxnSpPr>
            <a:stCxn id="701" idx="0"/>
            <a:endCxn id="703" idx="4"/>
          </p:cNvCxnSpPr>
          <p:nvPr/>
        </p:nvCxnSpPr>
        <p:spPr>
          <a:xfrm rot="10800000">
            <a:off x="10820863" y="1013425"/>
            <a:ext cx="318600" cy="56970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267;p14">
            <a:extLst>
              <a:ext uri="{FF2B5EF4-FFF2-40B4-BE49-F238E27FC236}">
                <a16:creationId xmlns:a16="http://schemas.microsoft.com/office/drawing/2014/main" id="{A0054A95-FE88-43C4-8A06-98FD618A6BE5}"/>
              </a:ext>
            </a:extLst>
          </p:cNvPr>
          <p:cNvSpPr/>
          <p:nvPr/>
        </p:nvSpPr>
        <p:spPr>
          <a:xfrm>
            <a:off x="8904600" y="2504013"/>
            <a:ext cx="314700" cy="2982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7" name="Google Shape;268;p14">
            <a:extLst>
              <a:ext uri="{FF2B5EF4-FFF2-40B4-BE49-F238E27FC236}">
                <a16:creationId xmlns:a16="http://schemas.microsoft.com/office/drawing/2014/main" id="{45506140-DAD4-4178-A336-7677D0A72F4E}"/>
              </a:ext>
            </a:extLst>
          </p:cNvPr>
          <p:cNvCxnSpPr>
            <a:stCxn id="704" idx="1"/>
            <a:endCxn id="703" idx="6"/>
          </p:cNvCxnSpPr>
          <p:nvPr/>
        </p:nvCxnSpPr>
        <p:spPr>
          <a:xfrm flipH="1">
            <a:off x="10978309" y="772146"/>
            <a:ext cx="1172700" cy="921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270;p14">
            <a:extLst>
              <a:ext uri="{FF2B5EF4-FFF2-40B4-BE49-F238E27FC236}">
                <a16:creationId xmlns:a16="http://schemas.microsoft.com/office/drawing/2014/main" id="{324655C7-C0DB-488B-A3AE-16828D9B56CC}"/>
              </a:ext>
            </a:extLst>
          </p:cNvPr>
          <p:cNvCxnSpPr>
            <a:stCxn id="702" idx="6"/>
            <a:endCxn id="704" idx="2"/>
          </p:cNvCxnSpPr>
          <p:nvPr/>
        </p:nvCxnSpPr>
        <p:spPr>
          <a:xfrm rot="10800000" flipH="1">
            <a:off x="10879638" y="882750"/>
            <a:ext cx="1239600" cy="3627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271;p14">
            <a:extLst>
              <a:ext uri="{FF2B5EF4-FFF2-40B4-BE49-F238E27FC236}">
                <a16:creationId xmlns:a16="http://schemas.microsoft.com/office/drawing/2014/main" id="{C49006FA-7750-4DE8-B0D6-B688908E6431}"/>
              </a:ext>
            </a:extLst>
          </p:cNvPr>
          <p:cNvCxnSpPr>
            <a:stCxn id="704" idx="3"/>
            <a:endCxn id="701" idx="6"/>
          </p:cNvCxnSpPr>
          <p:nvPr/>
        </p:nvCxnSpPr>
        <p:spPr>
          <a:xfrm flipH="1">
            <a:off x="11296711" y="981308"/>
            <a:ext cx="882300" cy="750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272;p14">
            <a:extLst>
              <a:ext uri="{FF2B5EF4-FFF2-40B4-BE49-F238E27FC236}">
                <a16:creationId xmlns:a16="http://schemas.microsoft.com/office/drawing/2014/main" id="{34AD2110-D3AF-4FBC-B005-B0DCC92F4174}"/>
              </a:ext>
            </a:extLst>
          </p:cNvPr>
          <p:cNvCxnSpPr>
            <a:stCxn id="704" idx="3"/>
            <a:endCxn id="699" idx="7"/>
          </p:cNvCxnSpPr>
          <p:nvPr/>
        </p:nvCxnSpPr>
        <p:spPr>
          <a:xfrm flipH="1">
            <a:off x="11768311" y="981308"/>
            <a:ext cx="410700" cy="7449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273;p14">
            <a:extLst>
              <a:ext uri="{FF2B5EF4-FFF2-40B4-BE49-F238E27FC236}">
                <a16:creationId xmlns:a16="http://schemas.microsoft.com/office/drawing/2014/main" id="{8D14D223-7A1E-49F4-819C-7956CA6EB1D7}"/>
              </a:ext>
            </a:extLst>
          </p:cNvPr>
          <p:cNvCxnSpPr>
            <a:stCxn id="704" idx="2"/>
            <a:endCxn id="700" idx="7"/>
          </p:cNvCxnSpPr>
          <p:nvPr/>
        </p:nvCxnSpPr>
        <p:spPr>
          <a:xfrm flipH="1">
            <a:off x="11590719" y="882833"/>
            <a:ext cx="528600" cy="3060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274;p14">
            <a:extLst>
              <a:ext uri="{FF2B5EF4-FFF2-40B4-BE49-F238E27FC236}">
                <a16:creationId xmlns:a16="http://schemas.microsoft.com/office/drawing/2014/main" id="{8E094589-49D8-4F72-9E25-DA5FE2F0CBBB}"/>
              </a:ext>
            </a:extLst>
          </p:cNvPr>
          <p:cNvCxnSpPr>
            <a:stCxn id="686" idx="0"/>
            <a:endCxn id="698" idx="3"/>
          </p:cNvCxnSpPr>
          <p:nvPr/>
        </p:nvCxnSpPr>
        <p:spPr>
          <a:xfrm rot="10800000" flipH="1">
            <a:off x="9061950" y="1648413"/>
            <a:ext cx="224700" cy="855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275;p14">
            <a:extLst>
              <a:ext uri="{FF2B5EF4-FFF2-40B4-BE49-F238E27FC236}">
                <a16:creationId xmlns:a16="http://schemas.microsoft.com/office/drawing/2014/main" id="{7AD7803E-60E8-4A4B-A2CB-14698F369E5E}"/>
              </a:ext>
            </a:extLst>
          </p:cNvPr>
          <p:cNvCxnSpPr>
            <a:stCxn id="671" idx="3"/>
            <a:endCxn id="686" idx="0"/>
          </p:cNvCxnSpPr>
          <p:nvPr/>
        </p:nvCxnSpPr>
        <p:spPr>
          <a:xfrm flipH="1">
            <a:off x="9062087" y="2023742"/>
            <a:ext cx="351900" cy="4803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276;p14">
            <a:extLst>
              <a:ext uri="{FF2B5EF4-FFF2-40B4-BE49-F238E27FC236}">
                <a16:creationId xmlns:a16="http://schemas.microsoft.com/office/drawing/2014/main" id="{342196E8-0163-48E9-9326-44ACB9D4BABC}"/>
              </a:ext>
            </a:extLst>
          </p:cNvPr>
          <p:cNvCxnSpPr>
            <a:stCxn id="697" idx="3"/>
            <a:endCxn id="686" idx="7"/>
          </p:cNvCxnSpPr>
          <p:nvPr/>
        </p:nvCxnSpPr>
        <p:spPr>
          <a:xfrm flipH="1">
            <a:off x="9173137" y="1937180"/>
            <a:ext cx="681000" cy="610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277;p14">
            <a:extLst>
              <a:ext uri="{FF2B5EF4-FFF2-40B4-BE49-F238E27FC236}">
                <a16:creationId xmlns:a16="http://schemas.microsoft.com/office/drawing/2014/main" id="{1706B01E-5367-49D7-AA6D-A15B44DE8AAE}"/>
              </a:ext>
            </a:extLst>
          </p:cNvPr>
          <p:cNvCxnSpPr>
            <a:stCxn id="670" idx="3"/>
            <a:endCxn id="686" idx="7"/>
          </p:cNvCxnSpPr>
          <p:nvPr/>
        </p:nvCxnSpPr>
        <p:spPr>
          <a:xfrm flipH="1">
            <a:off x="9173362" y="2345617"/>
            <a:ext cx="852300" cy="2022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278;p14">
            <a:extLst>
              <a:ext uri="{FF2B5EF4-FFF2-40B4-BE49-F238E27FC236}">
                <a16:creationId xmlns:a16="http://schemas.microsoft.com/office/drawing/2014/main" id="{3C6E5575-9E4A-43A3-8917-BEE6AD3CBEAF}"/>
              </a:ext>
            </a:extLst>
          </p:cNvPr>
          <p:cNvCxnSpPr>
            <a:stCxn id="669" idx="3"/>
            <a:endCxn id="686" idx="7"/>
          </p:cNvCxnSpPr>
          <p:nvPr/>
        </p:nvCxnSpPr>
        <p:spPr>
          <a:xfrm flipH="1">
            <a:off x="9173337" y="2496542"/>
            <a:ext cx="1278300" cy="510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264;p14">
            <a:extLst>
              <a:ext uri="{FF2B5EF4-FFF2-40B4-BE49-F238E27FC236}">
                <a16:creationId xmlns:a16="http://schemas.microsoft.com/office/drawing/2014/main" id="{FAAB468B-904F-4C14-8361-612A26B6771D}"/>
              </a:ext>
            </a:extLst>
          </p:cNvPr>
          <p:cNvSpPr/>
          <p:nvPr/>
        </p:nvSpPr>
        <p:spPr>
          <a:xfrm>
            <a:off x="9808050" y="1682650"/>
            <a:ext cx="314700" cy="2982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247;p14">
            <a:extLst>
              <a:ext uri="{FF2B5EF4-FFF2-40B4-BE49-F238E27FC236}">
                <a16:creationId xmlns:a16="http://schemas.microsoft.com/office/drawing/2014/main" id="{1366263E-5D53-464C-B7D4-F7E2B2EB71BD}"/>
              </a:ext>
            </a:extLst>
          </p:cNvPr>
          <p:cNvSpPr/>
          <p:nvPr/>
        </p:nvSpPr>
        <p:spPr>
          <a:xfrm rot="-2702318">
            <a:off x="9133245" y="1346011"/>
            <a:ext cx="314592" cy="298258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259;p14">
            <a:extLst>
              <a:ext uri="{FF2B5EF4-FFF2-40B4-BE49-F238E27FC236}">
                <a16:creationId xmlns:a16="http://schemas.microsoft.com/office/drawing/2014/main" id="{E300E1B8-78F9-4CF1-82A5-A0A2D46637D8}"/>
              </a:ext>
            </a:extLst>
          </p:cNvPr>
          <p:cNvSpPr/>
          <p:nvPr/>
        </p:nvSpPr>
        <p:spPr>
          <a:xfrm>
            <a:off x="11499700" y="16826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261;p14">
            <a:extLst>
              <a:ext uri="{FF2B5EF4-FFF2-40B4-BE49-F238E27FC236}">
                <a16:creationId xmlns:a16="http://schemas.microsoft.com/office/drawing/2014/main" id="{4A328764-2BE3-4B1C-92AF-A1111D676812}"/>
              </a:ext>
            </a:extLst>
          </p:cNvPr>
          <p:cNvSpPr/>
          <p:nvPr/>
        </p:nvSpPr>
        <p:spPr>
          <a:xfrm>
            <a:off x="11322000" y="114510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255;p14">
            <a:extLst>
              <a:ext uri="{FF2B5EF4-FFF2-40B4-BE49-F238E27FC236}">
                <a16:creationId xmlns:a16="http://schemas.microsoft.com/office/drawing/2014/main" id="{24802D98-E9E8-4825-B5DC-688E523E5A30}"/>
              </a:ext>
            </a:extLst>
          </p:cNvPr>
          <p:cNvSpPr/>
          <p:nvPr/>
        </p:nvSpPr>
        <p:spPr>
          <a:xfrm>
            <a:off x="10982113" y="1583125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251;p14">
            <a:extLst>
              <a:ext uri="{FF2B5EF4-FFF2-40B4-BE49-F238E27FC236}">
                <a16:creationId xmlns:a16="http://schemas.microsoft.com/office/drawing/2014/main" id="{3FF19CCB-A92D-46F5-A8BF-0EA96599C63A}"/>
              </a:ext>
            </a:extLst>
          </p:cNvPr>
          <p:cNvSpPr/>
          <p:nvPr/>
        </p:nvSpPr>
        <p:spPr>
          <a:xfrm>
            <a:off x="10564938" y="1096350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249;p14">
            <a:extLst>
              <a:ext uri="{FF2B5EF4-FFF2-40B4-BE49-F238E27FC236}">
                <a16:creationId xmlns:a16="http://schemas.microsoft.com/office/drawing/2014/main" id="{9A55E0B2-FF80-4B6A-9A4E-46318E7321C9}"/>
              </a:ext>
            </a:extLst>
          </p:cNvPr>
          <p:cNvSpPr/>
          <p:nvPr/>
        </p:nvSpPr>
        <p:spPr>
          <a:xfrm>
            <a:off x="10663513" y="715238"/>
            <a:ext cx="314700" cy="2982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269;p14">
            <a:extLst>
              <a:ext uri="{FF2B5EF4-FFF2-40B4-BE49-F238E27FC236}">
                <a16:creationId xmlns:a16="http://schemas.microsoft.com/office/drawing/2014/main" id="{EC3F92EF-5938-4637-B371-88E26EE20DA5}"/>
              </a:ext>
            </a:extLst>
          </p:cNvPr>
          <p:cNvSpPr/>
          <p:nvPr/>
        </p:nvSpPr>
        <p:spPr>
          <a:xfrm rot="-456761">
            <a:off x="12117932" y="712764"/>
            <a:ext cx="314774" cy="298439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279;p14">
            <a:extLst>
              <a:ext uri="{FF2B5EF4-FFF2-40B4-BE49-F238E27FC236}">
                <a16:creationId xmlns:a16="http://schemas.microsoft.com/office/drawing/2014/main" id="{476D0970-DEAD-4DDD-AA6F-DDFF99B04B4D}"/>
              </a:ext>
            </a:extLst>
          </p:cNvPr>
          <p:cNvSpPr txBox="1"/>
          <p:nvPr/>
        </p:nvSpPr>
        <p:spPr>
          <a:xfrm>
            <a:off x="11226000" y="296800"/>
            <a:ext cx="17277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706" name="Google Shape;280;p14">
            <a:extLst>
              <a:ext uri="{FF2B5EF4-FFF2-40B4-BE49-F238E27FC236}">
                <a16:creationId xmlns:a16="http://schemas.microsoft.com/office/drawing/2014/main" id="{352A93DE-2333-4293-A285-426882FF72B7}"/>
              </a:ext>
            </a:extLst>
          </p:cNvPr>
          <p:cNvSpPr txBox="1"/>
          <p:nvPr/>
        </p:nvSpPr>
        <p:spPr>
          <a:xfrm>
            <a:off x="2907646" y="3434175"/>
            <a:ext cx="14247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707" name="Google Shape;281;p14">
            <a:extLst>
              <a:ext uri="{FF2B5EF4-FFF2-40B4-BE49-F238E27FC236}">
                <a16:creationId xmlns:a16="http://schemas.microsoft.com/office/drawing/2014/main" id="{7FD03A0D-7BE5-4E2E-BECA-CF6266F9865D}"/>
              </a:ext>
            </a:extLst>
          </p:cNvPr>
          <p:cNvSpPr txBox="1"/>
          <p:nvPr/>
        </p:nvSpPr>
        <p:spPr>
          <a:xfrm>
            <a:off x="7044200" y="3434175"/>
            <a:ext cx="1640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2”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Group-2</a:t>
            </a:r>
            <a:endParaRPr sz="1200" b="1"/>
          </a:p>
        </p:txBody>
      </p:sp>
      <p:sp>
        <p:nvSpPr>
          <p:cNvPr id="708" name="Google Shape;282;p14">
            <a:extLst>
              <a:ext uri="{FF2B5EF4-FFF2-40B4-BE49-F238E27FC236}">
                <a16:creationId xmlns:a16="http://schemas.microsoft.com/office/drawing/2014/main" id="{F66ED6A0-7453-4A4B-9782-1341A1692FCE}"/>
              </a:ext>
            </a:extLst>
          </p:cNvPr>
          <p:cNvSpPr txBox="1"/>
          <p:nvPr/>
        </p:nvSpPr>
        <p:spPr>
          <a:xfrm>
            <a:off x="7998700" y="2792625"/>
            <a:ext cx="23799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“Virtual Node 1”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e.g. Group-1</a:t>
            </a:r>
            <a:endParaRPr sz="1200" b="1"/>
          </a:p>
        </p:txBody>
      </p:sp>
      <p:sp>
        <p:nvSpPr>
          <p:cNvPr id="709" name="Google Shape;283;p14">
            <a:extLst>
              <a:ext uri="{FF2B5EF4-FFF2-40B4-BE49-F238E27FC236}">
                <a16:creationId xmlns:a16="http://schemas.microsoft.com/office/drawing/2014/main" id="{0440EE10-BDCE-4E97-B08A-127FB37516A6}"/>
              </a:ext>
            </a:extLst>
          </p:cNvPr>
          <p:cNvSpPr/>
          <p:nvPr/>
        </p:nvSpPr>
        <p:spPr>
          <a:xfrm>
            <a:off x="70225" y="59600"/>
            <a:ext cx="4183200" cy="3125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F6A020CB-6B04-4DA6-B184-B9585F5624B7}"/>
              </a:ext>
            </a:extLst>
          </p:cNvPr>
          <p:cNvSpPr txBox="1"/>
          <p:nvPr/>
        </p:nvSpPr>
        <p:spPr>
          <a:xfrm>
            <a:off x="3591857" y="281115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16D7650B-D2A5-4FCF-9E05-6CD79F0CF49A}"/>
              </a:ext>
            </a:extLst>
          </p:cNvPr>
          <p:cNvSpPr txBox="1"/>
          <p:nvPr/>
        </p:nvSpPr>
        <p:spPr>
          <a:xfrm>
            <a:off x="3591857" y="604239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9138EB7A-27BD-4804-8197-D32D7E7D1159}"/>
              </a:ext>
            </a:extLst>
          </p:cNvPr>
          <p:cNvSpPr txBox="1"/>
          <p:nvPr/>
        </p:nvSpPr>
        <p:spPr>
          <a:xfrm>
            <a:off x="12116905" y="281115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E29F32B9-75E2-45C4-A298-2165388D2EE3}"/>
              </a:ext>
            </a:extLst>
          </p:cNvPr>
          <p:cNvSpPr txBox="1"/>
          <p:nvPr/>
        </p:nvSpPr>
        <p:spPr>
          <a:xfrm>
            <a:off x="7854381" y="281115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18815226-799D-4A78-898A-06D8DB4853E1}"/>
              </a:ext>
            </a:extLst>
          </p:cNvPr>
          <p:cNvSpPr txBox="1"/>
          <p:nvPr/>
        </p:nvSpPr>
        <p:spPr>
          <a:xfrm>
            <a:off x="7854381" y="604239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5B3537AF-0429-46C2-8FE2-9DD55C732FB0}"/>
              </a:ext>
            </a:extLst>
          </p:cNvPr>
          <p:cNvSpPr txBox="1"/>
          <p:nvPr/>
        </p:nvSpPr>
        <p:spPr>
          <a:xfrm>
            <a:off x="12116905" y="6042394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2418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D6B54-74F6-4596-A3DB-423E1C58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616" y="2244456"/>
            <a:ext cx="2853011" cy="2807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57489-EDD8-4DB0-8731-67724DE8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1" t="15499" r="25771" b="43548"/>
          <a:stretch/>
        </p:blipFill>
        <p:spPr>
          <a:xfrm>
            <a:off x="420998" y="5486400"/>
            <a:ext cx="7300272" cy="3370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4F8EC-BE6A-42F9-9538-BBB47DCBAC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1" t="14694" r="25599" b="46394"/>
          <a:stretch/>
        </p:blipFill>
        <p:spPr>
          <a:xfrm>
            <a:off x="420998" y="1940396"/>
            <a:ext cx="7335857" cy="3202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CAABC-49C5-4E33-AD12-D23F51BF7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369" y="5738747"/>
            <a:ext cx="3327503" cy="2865522"/>
          </a:xfrm>
          <a:prstGeom prst="rect">
            <a:avLst/>
          </a:prstGeom>
        </p:spPr>
      </p:pic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BC35D9A8-C7BB-4B08-8999-C6F991D28CA8}"/>
              </a:ext>
            </a:extLst>
          </p:cNvPr>
          <p:cNvSpPr/>
          <p:nvPr/>
        </p:nvSpPr>
        <p:spPr>
          <a:xfrm>
            <a:off x="420998" y="1940396"/>
            <a:ext cx="7335857" cy="341574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;p14">
            <a:extLst>
              <a:ext uri="{FF2B5EF4-FFF2-40B4-BE49-F238E27FC236}">
                <a16:creationId xmlns:a16="http://schemas.microsoft.com/office/drawing/2014/main" id="{BB0583F2-2D3C-4647-908A-BE9DFFE34EA4}"/>
              </a:ext>
            </a:extLst>
          </p:cNvPr>
          <p:cNvSpPr/>
          <p:nvPr/>
        </p:nvSpPr>
        <p:spPr>
          <a:xfrm>
            <a:off x="7831522" y="1940395"/>
            <a:ext cx="4183200" cy="3415744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;p14">
            <a:extLst>
              <a:ext uri="{FF2B5EF4-FFF2-40B4-BE49-F238E27FC236}">
                <a16:creationId xmlns:a16="http://schemas.microsoft.com/office/drawing/2014/main" id="{5E524090-72FF-4C96-8CBB-8224ABD42566}"/>
              </a:ext>
            </a:extLst>
          </p:cNvPr>
          <p:cNvSpPr/>
          <p:nvPr/>
        </p:nvSpPr>
        <p:spPr>
          <a:xfrm>
            <a:off x="7831522" y="5440873"/>
            <a:ext cx="4183200" cy="3415744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B18E1301-49CE-40AD-8852-539BBA6679B2}"/>
              </a:ext>
            </a:extLst>
          </p:cNvPr>
          <p:cNvSpPr/>
          <p:nvPr/>
        </p:nvSpPr>
        <p:spPr>
          <a:xfrm>
            <a:off x="420998" y="5440873"/>
            <a:ext cx="7335857" cy="341574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FF78-6BCD-4FCC-A037-297E5E2E601C}"/>
              </a:ext>
            </a:extLst>
          </p:cNvPr>
          <p:cNvSpPr txBox="1"/>
          <p:nvPr/>
        </p:nvSpPr>
        <p:spPr>
          <a:xfrm>
            <a:off x="7166427" y="5012186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BC6BA-ACCC-4C1E-B6A6-284461231305}"/>
              </a:ext>
            </a:extLst>
          </p:cNvPr>
          <p:cNvSpPr txBox="1"/>
          <p:nvPr/>
        </p:nvSpPr>
        <p:spPr>
          <a:xfrm>
            <a:off x="11448020" y="8537389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2F7D6-AD46-4673-8C97-69B50455C835}"/>
              </a:ext>
            </a:extLst>
          </p:cNvPr>
          <p:cNvSpPr txBox="1"/>
          <p:nvPr/>
        </p:nvSpPr>
        <p:spPr>
          <a:xfrm>
            <a:off x="7166427" y="8537389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BC501-B944-4358-9645-6975565C6585}"/>
              </a:ext>
            </a:extLst>
          </p:cNvPr>
          <p:cNvSpPr txBox="1"/>
          <p:nvPr/>
        </p:nvSpPr>
        <p:spPr>
          <a:xfrm>
            <a:off x="11448020" y="5012186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31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6E7400-FBE8-44B1-8B2B-9B848EFE9EAE}"/>
              </a:ext>
            </a:extLst>
          </p:cNvPr>
          <p:cNvGrpSpPr/>
          <p:nvPr/>
        </p:nvGrpSpPr>
        <p:grpSpPr>
          <a:xfrm>
            <a:off x="619110" y="2398412"/>
            <a:ext cx="6719581" cy="5486400"/>
            <a:chOff x="515924" y="855677"/>
            <a:chExt cx="5599651" cy="4572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CB02DD-2748-457B-BA82-4042360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79" y="855677"/>
              <a:ext cx="5106553" cy="45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1C616C-8A95-4647-AC28-2C9248CB6040}"/>
                </a:ext>
              </a:extLst>
            </p:cNvPr>
            <p:cNvSpPr txBox="1"/>
            <p:nvPr/>
          </p:nvSpPr>
          <p:spPr>
            <a:xfrm>
              <a:off x="3482831" y="3932258"/>
              <a:ext cx="12401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RNA transport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291DF-7795-42E2-8660-8B79C1E3791B}"/>
                </a:ext>
              </a:extLst>
            </p:cNvPr>
            <p:cNvSpPr txBox="1"/>
            <p:nvPr/>
          </p:nvSpPr>
          <p:spPr>
            <a:xfrm>
              <a:off x="515924" y="2772344"/>
              <a:ext cx="170436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Oxidative phosphorylation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C3D5A-70FC-41F2-B2CC-5BCFEAAD732F}"/>
                </a:ext>
              </a:extLst>
            </p:cNvPr>
            <p:cNvSpPr txBox="1"/>
            <p:nvPr/>
          </p:nvSpPr>
          <p:spPr>
            <a:xfrm>
              <a:off x="2880220" y="2659228"/>
              <a:ext cx="2024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RNA degradation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B73D63-C3FF-4D43-AAD8-4920EE893FE7}"/>
                </a:ext>
              </a:extLst>
            </p:cNvPr>
            <p:cNvSpPr txBox="1"/>
            <p:nvPr/>
          </p:nvSpPr>
          <p:spPr>
            <a:xfrm>
              <a:off x="1788253" y="3663028"/>
              <a:ext cx="1091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Phagosome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71CEF-5550-4CD7-9EFF-1A846AC012B3}"/>
                </a:ext>
              </a:extLst>
            </p:cNvPr>
            <p:cNvSpPr txBox="1"/>
            <p:nvPr/>
          </p:nvSpPr>
          <p:spPr>
            <a:xfrm>
              <a:off x="4723003" y="3604306"/>
              <a:ext cx="13925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Spliceosome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50D217-38A7-4014-8CCE-F5CADDE393A2}"/>
                </a:ext>
              </a:extLst>
            </p:cNvPr>
            <p:cNvSpPr txBox="1"/>
            <p:nvPr/>
          </p:nvSpPr>
          <p:spPr>
            <a:xfrm>
              <a:off x="2836177" y="3057114"/>
              <a:ext cx="1008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Proteasome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6CE4C9-7E1B-4AEF-9D1B-C87913D065A2}"/>
                </a:ext>
              </a:extLst>
            </p:cNvPr>
            <p:cNvSpPr txBox="1"/>
            <p:nvPr/>
          </p:nvSpPr>
          <p:spPr>
            <a:xfrm>
              <a:off x="4202941" y="3003177"/>
              <a:ext cx="864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Ribosome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87118-2628-4FA3-BC0B-5CFCFA942075}"/>
                </a:ext>
              </a:extLst>
            </p:cNvPr>
            <p:cNvSpPr txBox="1"/>
            <p:nvPr/>
          </p:nvSpPr>
          <p:spPr>
            <a:xfrm>
              <a:off x="2691469" y="2212596"/>
              <a:ext cx="864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Glycolysis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4FCAC8-64E7-4F37-8CC4-2207862DD4E7}"/>
              </a:ext>
            </a:extLst>
          </p:cNvPr>
          <p:cNvGrpSpPr/>
          <p:nvPr/>
        </p:nvGrpSpPr>
        <p:grpSpPr>
          <a:xfrm>
            <a:off x="7258006" y="2713275"/>
            <a:ext cx="6114337" cy="5040337"/>
            <a:chOff x="286944" y="640103"/>
            <a:chExt cx="5095281" cy="420028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3B2ACE7-F5BE-4FFC-84F1-AAD8275F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53" y="838283"/>
              <a:ext cx="3777842" cy="37838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4BEE13-42A7-4462-BA3A-770D0FE2DE89}"/>
                </a:ext>
              </a:extLst>
            </p:cNvPr>
            <p:cNvSpPr txBox="1"/>
            <p:nvPr/>
          </p:nvSpPr>
          <p:spPr>
            <a:xfrm>
              <a:off x="286944" y="4002856"/>
              <a:ext cx="132126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ECM-receptor interaction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072561-C84B-4FC3-9FD3-D275AC92E03B}"/>
                </a:ext>
              </a:extLst>
            </p:cNvPr>
            <p:cNvSpPr txBox="1"/>
            <p:nvPr/>
          </p:nvSpPr>
          <p:spPr>
            <a:xfrm>
              <a:off x="2006426" y="640103"/>
              <a:ext cx="170436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Oxidative phosphorylation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C479D5-FAE4-4490-9576-2ACDCEC5E8D2}"/>
                </a:ext>
              </a:extLst>
            </p:cNvPr>
            <p:cNvSpPr txBox="1"/>
            <p:nvPr/>
          </p:nvSpPr>
          <p:spPr>
            <a:xfrm>
              <a:off x="3357683" y="2784437"/>
              <a:ext cx="2024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Aminoacyl- tRNA biosynthesis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2B4AC7-1F85-40DD-9C49-8E59AC8BB16D}"/>
                </a:ext>
              </a:extLst>
            </p:cNvPr>
            <p:cNvSpPr txBox="1"/>
            <p:nvPr/>
          </p:nvSpPr>
          <p:spPr>
            <a:xfrm>
              <a:off x="1191899" y="4394108"/>
              <a:ext cx="1091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Phagosome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AB27CE-FC7C-4A84-998F-0F9BBA187467}"/>
                </a:ext>
              </a:extLst>
            </p:cNvPr>
            <p:cNvSpPr txBox="1"/>
            <p:nvPr/>
          </p:nvSpPr>
          <p:spPr>
            <a:xfrm>
              <a:off x="2426505" y="4394108"/>
              <a:ext cx="139257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Spliceosome - </a:t>
              </a:r>
            </a:p>
            <a:p>
              <a:pPr algn="ctr"/>
              <a:r>
                <a:rPr lang="en-US" sz="1440" dirty="0"/>
                <a:t>RNA transport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B3F73-3D72-4B45-B636-E73A6D4557DE}"/>
                </a:ext>
              </a:extLst>
            </p:cNvPr>
            <p:cNvSpPr txBox="1"/>
            <p:nvPr/>
          </p:nvSpPr>
          <p:spPr>
            <a:xfrm>
              <a:off x="1584097" y="1909221"/>
              <a:ext cx="10080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Proteasome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876E54-F796-4A46-8123-116895BDC392}"/>
                </a:ext>
              </a:extLst>
            </p:cNvPr>
            <p:cNvSpPr txBox="1"/>
            <p:nvPr/>
          </p:nvSpPr>
          <p:spPr>
            <a:xfrm>
              <a:off x="3278755" y="2453189"/>
              <a:ext cx="8640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Ribosome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A2AA19-AC1D-4DCC-8C7F-7AC72443E38F}"/>
                </a:ext>
              </a:extLst>
            </p:cNvPr>
            <p:cNvSpPr txBox="1"/>
            <p:nvPr/>
          </p:nvSpPr>
          <p:spPr>
            <a:xfrm>
              <a:off x="2871946" y="4002856"/>
              <a:ext cx="1677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Peroxisome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17A4C-B7C5-4834-85A7-59CCD1CF7F59}"/>
                </a:ext>
              </a:extLst>
            </p:cNvPr>
            <p:cNvSpPr txBox="1"/>
            <p:nvPr/>
          </p:nvSpPr>
          <p:spPr>
            <a:xfrm>
              <a:off x="413158" y="1929927"/>
              <a:ext cx="926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40" dirty="0"/>
                <a:t>Endocytosis</a:t>
              </a:r>
            </a:p>
          </p:txBody>
        </p:sp>
      </p:grpSp>
      <p:sp>
        <p:nvSpPr>
          <p:cNvPr id="30" name="Google Shape;63;p14">
            <a:extLst>
              <a:ext uri="{FF2B5EF4-FFF2-40B4-BE49-F238E27FC236}">
                <a16:creationId xmlns:a16="http://schemas.microsoft.com/office/drawing/2014/main" id="{624A7601-65D6-48D6-A811-D637C1D4D986}"/>
              </a:ext>
            </a:extLst>
          </p:cNvPr>
          <p:cNvSpPr/>
          <p:nvPr/>
        </p:nvSpPr>
        <p:spPr>
          <a:xfrm>
            <a:off x="969959" y="2406944"/>
            <a:ext cx="6170216" cy="5486401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3;p14">
            <a:extLst>
              <a:ext uri="{FF2B5EF4-FFF2-40B4-BE49-F238E27FC236}">
                <a16:creationId xmlns:a16="http://schemas.microsoft.com/office/drawing/2014/main" id="{635CF13C-8FAC-4E28-A614-3E9CF1A3B334}"/>
              </a:ext>
            </a:extLst>
          </p:cNvPr>
          <p:cNvSpPr/>
          <p:nvPr/>
        </p:nvSpPr>
        <p:spPr>
          <a:xfrm>
            <a:off x="7225957" y="2406944"/>
            <a:ext cx="6170216" cy="5486401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2F40E5-E01C-4623-857B-DE59E332C649}"/>
              </a:ext>
            </a:extLst>
          </p:cNvPr>
          <p:cNvSpPr txBox="1"/>
          <p:nvPr/>
        </p:nvSpPr>
        <p:spPr>
          <a:xfrm>
            <a:off x="6494838" y="7562819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3C1038-DB8A-4A19-A533-CD1661E0BD2B}"/>
              </a:ext>
            </a:extLst>
          </p:cNvPr>
          <p:cNvSpPr txBox="1"/>
          <p:nvPr/>
        </p:nvSpPr>
        <p:spPr>
          <a:xfrm>
            <a:off x="12736470" y="7562819"/>
            <a:ext cx="70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45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111</Words>
  <Application>Microsoft Office PowerPoint</Application>
  <PresentationFormat>Custom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Mikaela Koutrouli</dc:creator>
  <cp:lastModifiedBy>Mikaela Koutrouli</cp:lastModifiedBy>
  <cp:revision>13</cp:revision>
  <dcterms:created xsi:type="dcterms:W3CDTF">2020-02-24T12:42:57Z</dcterms:created>
  <dcterms:modified xsi:type="dcterms:W3CDTF">2020-02-25T13:19:38Z</dcterms:modified>
</cp:coreProperties>
</file>