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0" r:id="rId2"/>
    <p:sldId id="291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49AD"/>
    <a:srgbClr val="021FF8"/>
    <a:srgbClr val="7283FE"/>
    <a:srgbClr val="F0796C"/>
    <a:srgbClr val="E6C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4" autoAdjust="0"/>
  </p:normalViewPr>
  <p:slideViewPr>
    <p:cSldViewPr>
      <p:cViewPr>
        <p:scale>
          <a:sx n="274" d="100"/>
          <a:sy n="274" d="100"/>
        </p:scale>
        <p:origin x="-7140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ED44A-036D-4653-8811-7748E1F30FE8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DE475-45A3-4FB4-AF9D-7F21A6EC6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80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DE475-45A3-4FB4-AF9D-7F21A6EC6F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08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592" y="764704"/>
            <a:ext cx="10866807" cy="5933256"/>
          </a:xfrm>
          <a:ln>
            <a:noFill/>
          </a:ln>
        </p:spPr>
      </p:pic>
      <p:sp>
        <p:nvSpPr>
          <p:cNvPr id="5" name="椭圆 4"/>
          <p:cNvSpPr/>
          <p:nvPr/>
        </p:nvSpPr>
        <p:spPr>
          <a:xfrm>
            <a:off x="1331640" y="1844824"/>
            <a:ext cx="2016224" cy="1008112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752020" y="1700808"/>
            <a:ext cx="1270155" cy="737267"/>
          </a:xfrm>
          <a:prstGeom prst="ellipse">
            <a:avLst/>
          </a:prstGeom>
          <a:solidFill>
            <a:srgbClr val="F0796C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88224" y="5085184"/>
            <a:ext cx="1224136" cy="1080120"/>
          </a:xfrm>
          <a:prstGeom prst="ellipse">
            <a:avLst/>
          </a:prstGeom>
          <a:solidFill>
            <a:schemeClr val="accent2">
              <a:lumMod val="40000"/>
              <a:lumOff val="6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639782" y="5733256"/>
            <a:ext cx="842412" cy="648072"/>
          </a:xfrm>
          <a:prstGeom prst="ellipse">
            <a:avLst/>
          </a:prstGeom>
          <a:solidFill>
            <a:schemeClr val="bg2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44133" y="4422822"/>
            <a:ext cx="756084" cy="720080"/>
          </a:xfrm>
          <a:prstGeom prst="ellipse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079320" y="5149439"/>
            <a:ext cx="520864" cy="504056"/>
          </a:xfrm>
          <a:prstGeom prst="ellipse">
            <a:avLst/>
          </a:prstGeom>
          <a:solidFill>
            <a:schemeClr val="bg2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50862" y="2708920"/>
            <a:ext cx="1481178" cy="1247993"/>
          </a:xfrm>
          <a:prstGeom prst="ellipse">
            <a:avLst/>
          </a:prstGeom>
          <a:solidFill>
            <a:schemeClr val="accent4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835696" y="3008192"/>
            <a:ext cx="1804086" cy="1774669"/>
          </a:xfrm>
          <a:prstGeom prst="ellipse">
            <a:avLst/>
          </a:prstGeom>
          <a:solidFill>
            <a:schemeClr val="bg2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619672" y="4653136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095836" y="5013176"/>
            <a:ext cx="756084" cy="720080"/>
          </a:xfrm>
          <a:prstGeom prst="ellipse">
            <a:avLst/>
          </a:prstGeom>
          <a:solidFill>
            <a:schemeClr val="bg2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951017" y="4321347"/>
            <a:ext cx="1224136" cy="1080120"/>
          </a:xfrm>
          <a:prstGeom prst="ellipse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400217" y="3353727"/>
            <a:ext cx="1224136" cy="1080120"/>
          </a:xfrm>
          <a:prstGeom prst="ellipse">
            <a:avLst/>
          </a:prstGeom>
          <a:solidFill>
            <a:schemeClr val="bg2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425397" y="2852936"/>
            <a:ext cx="802788" cy="776225"/>
          </a:xfrm>
          <a:prstGeom prst="ellipse">
            <a:avLst/>
          </a:prstGeom>
          <a:solidFill>
            <a:schemeClr val="accent5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995936" y="867598"/>
            <a:ext cx="756084" cy="689194"/>
          </a:xfrm>
          <a:prstGeom prst="ellipse">
            <a:avLst/>
          </a:prstGeom>
          <a:solidFill>
            <a:schemeClr val="bg2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298911" y="1930941"/>
            <a:ext cx="25619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response to steroid hormone stimulus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2809946" y="5191830"/>
            <a:ext cx="1327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Regulation of cell </a:t>
            </a:r>
          </a:p>
          <a:p>
            <a:r>
              <a:rPr lang="en-US" altLang="zh-CN" sz="1200" dirty="0"/>
              <a:t>motility/migration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3928651" y="4681237"/>
            <a:ext cx="14266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regulation of blood </a:t>
            </a:r>
          </a:p>
          <a:p>
            <a:r>
              <a:rPr lang="en-US" altLang="zh-CN" sz="1200" dirty="0"/>
              <a:t>vessel development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5403059" y="4619887"/>
            <a:ext cx="1688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/>
              <a:t>Regulation of </a:t>
            </a:r>
          </a:p>
          <a:p>
            <a:pPr algn="ctr"/>
            <a:r>
              <a:rPr lang="en-US" altLang="zh-CN" sz="1200" dirty="0"/>
              <a:t>extracellular matrix part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6620800" y="5405091"/>
            <a:ext cx="1285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/>
              <a:t>Regulation of </a:t>
            </a:r>
          </a:p>
          <a:p>
            <a:pPr algn="ctr"/>
            <a:r>
              <a:rPr lang="en-US" altLang="zh-CN" sz="1200" dirty="0"/>
              <a:t>peptidase activity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5151490" y="2991321"/>
            <a:ext cx="1530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/>
              <a:t>Regulation of lipid </a:t>
            </a:r>
          </a:p>
          <a:p>
            <a:pPr algn="ctr"/>
            <a:r>
              <a:rPr lang="en-US" altLang="zh-CN" sz="1200" dirty="0"/>
              <a:t>transport/localization</a:t>
            </a:r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395536" y="383885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1200" dirty="0"/>
              <a:t>positive regulation of transcription, </a:t>
            </a:r>
          </a:p>
          <a:p>
            <a:pPr algn="ctr"/>
            <a:r>
              <a:rPr lang="en-US" altLang="zh-CN" sz="1200" dirty="0"/>
              <a:t>DNA-dependent/RNA metabolic process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6301802" y="3838547"/>
            <a:ext cx="1420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negative regulation </a:t>
            </a:r>
          </a:p>
          <a:p>
            <a:r>
              <a:rPr lang="en-US" altLang="zh-CN" sz="1200" dirty="0"/>
              <a:t>of cell proliferation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3060880" y="3614101"/>
            <a:ext cx="24760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regulation of programmed cell death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1199630" y="2163297"/>
            <a:ext cx="22897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Regulation of sexual reproduction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1573913" y="5583131"/>
            <a:ext cx="1557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Regulation of skeletal </a:t>
            </a:r>
          </a:p>
          <a:p>
            <a:r>
              <a:rPr lang="en-US" altLang="zh-CN" sz="1200" dirty="0"/>
              <a:t>system development</a:t>
            </a:r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3179125" y="6165304"/>
            <a:ext cx="1866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Regulation of cell adhesion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3505590" y="1027529"/>
            <a:ext cx="1842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Regulation of cytoskeleton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913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0341" y="30127"/>
            <a:ext cx="13087816" cy="6683610"/>
          </a:xfrm>
        </p:spPr>
      </p:pic>
      <p:sp>
        <p:nvSpPr>
          <p:cNvPr id="5" name="椭圆 4"/>
          <p:cNvSpPr/>
          <p:nvPr/>
        </p:nvSpPr>
        <p:spPr>
          <a:xfrm>
            <a:off x="1619672" y="692696"/>
            <a:ext cx="1224136" cy="1512168"/>
          </a:xfrm>
          <a:prstGeom prst="ellipse">
            <a:avLst/>
          </a:prstGeom>
          <a:solidFill>
            <a:schemeClr val="accent5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635896" y="332656"/>
            <a:ext cx="1368152" cy="1656184"/>
          </a:xfrm>
          <a:prstGeom prst="ellipse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352343">
            <a:off x="3660515" y="4629171"/>
            <a:ext cx="1423817" cy="2257630"/>
          </a:xfrm>
          <a:prstGeom prst="ellipse">
            <a:avLst/>
          </a:prstGeom>
          <a:solidFill>
            <a:schemeClr val="accent5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9482683">
            <a:off x="1013927" y="4723062"/>
            <a:ext cx="723059" cy="1512168"/>
          </a:xfrm>
          <a:prstGeom prst="ellipse">
            <a:avLst/>
          </a:prstGeom>
          <a:solidFill>
            <a:srgbClr val="E549AD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9482683">
            <a:off x="1897396" y="4190978"/>
            <a:ext cx="723059" cy="1191472"/>
          </a:xfrm>
          <a:prstGeom prst="ellipse">
            <a:avLst/>
          </a:prstGeom>
          <a:solidFill>
            <a:schemeClr val="accent1">
              <a:lumMod val="7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9482683">
            <a:off x="1965658" y="2939059"/>
            <a:ext cx="835939" cy="965115"/>
          </a:xfrm>
          <a:prstGeom prst="ellipse">
            <a:avLst/>
          </a:prstGeom>
          <a:solidFill>
            <a:schemeClr val="bg2">
              <a:lumMod val="2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9482683">
            <a:off x="3431767" y="3708695"/>
            <a:ext cx="571580" cy="699600"/>
          </a:xfrm>
          <a:prstGeom prst="ellipse">
            <a:avLst/>
          </a:pr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9482683">
            <a:off x="5335554" y="415008"/>
            <a:ext cx="489117" cy="555375"/>
          </a:xfrm>
          <a:prstGeom prst="ellipse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236296" y="124863"/>
            <a:ext cx="1512168" cy="1863978"/>
          </a:xfrm>
          <a:prstGeom prst="ellipse">
            <a:avLst/>
          </a:prstGeom>
          <a:solidFill>
            <a:schemeClr val="accent5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871537" y="1700808"/>
            <a:ext cx="1148735" cy="1439314"/>
          </a:xfrm>
          <a:prstGeom prst="ellipse">
            <a:avLst/>
          </a:prstGeom>
          <a:solidFill>
            <a:schemeClr val="accent6">
              <a:lumMod val="7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087561" y="3371932"/>
            <a:ext cx="1292751" cy="1439314"/>
          </a:xfrm>
          <a:prstGeom prst="ellipse">
            <a:avLst/>
          </a:prstGeom>
          <a:solidFill>
            <a:srgbClr val="021FF8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5593585" y="4963646"/>
            <a:ext cx="1292751" cy="1439314"/>
          </a:xfrm>
          <a:prstGeom prst="ellipse">
            <a:avLst/>
          </a:prstGeom>
          <a:solidFill>
            <a:schemeClr val="accent5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2663933">
            <a:off x="4770277" y="2953563"/>
            <a:ext cx="1101023" cy="1526158"/>
          </a:xfrm>
          <a:prstGeom prst="ellipse">
            <a:avLst/>
          </a:prstGeom>
          <a:solidFill>
            <a:srgbClr val="E549AD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134990" y="2636913"/>
            <a:ext cx="582567" cy="719284"/>
          </a:xfrm>
          <a:prstGeom prst="ellipse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413188" y="2277271"/>
            <a:ext cx="582567" cy="719284"/>
          </a:xfrm>
          <a:prstGeom prst="ellipse">
            <a:avLst/>
          </a:prstGeom>
          <a:solidFill>
            <a:srgbClr val="00B0F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737405" y="1988840"/>
            <a:ext cx="582567" cy="719284"/>
          </a:xfrm>
          <a:prstGeom prst="ellipse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3062309">
            <a:off x="4580572" y="2265359"/>
            <a:ext cx="582567" cy="1216298"/>
          </a:xfrm>
          <a:prstGeom prst="ellipse">
            <a:avLst/>
          </a:prstGeom>
          <a:solidFill>
            <a:schemeClr val="accent5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724128" y="1032140"/>
            <a:ext cx="582567" cy="467256"/>
          </a:xfrm>
          <a:prstGeom prst="ellipse">
            <a:avLst/>
          </a:prstGeom>
          <a:solidFill>
            <a:schemeClr val="accent5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04349" y="1619508"/>
            <a:ext cx="23415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Regulation of </a:t>
            </a:r>
            <a:r>
              <a:rPr lang="en-US" altLang="zh-CN" sz="1200" dirty="0" err="1"/>
              <a:t>gonad_development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5427864" y="2000272"/>
            <a:ext cx="2224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/>
              <a:t>regulation_of_blood_vessel_size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2568751" y="3906923"/>
            <a:ext cx="2144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Regulation of cell-</a:t>
            </a:r>
            <a:r>
              <a:rPr lang="en-US" altLang="zh-CN" sz="1200" dirty="0" err="1"/>
              <a:t>cell_signaling</a:t>
            </a:r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4319972" y="3737329"/>
            <a:ext cx="1842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Regulation of cytoskeleton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4712992" y="13616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err="1"/>
              <a:t>cell_surface_receptor</a:t>
            </a:r>
            <a:r>
              <a:rPr lang="en-US" altLang="zh-CN" sz="1200" dirty="0"/>
              <a:t>_</a:t>
            </a:r>
          </a:p>
          <a:p>
            <a:r>
              <a:rPr lang="en-US" altLang="zh-CN" sz="1200" dirty="0" err="1"/>
              <a:t>linked_signal_transduction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5277812" y="1310280"/>
            <a:ext cx="17284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/>
              <a:t>plasma_membrane_part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6087561" y="3999256"/>
            <a:ext cx="12465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/>
              <a:t>iron_ion_binding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2413188" y="2957024"/>
            <a:ext cx="20915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/>
              <a:t>regulation_of_system_process</a:t>
            </a:r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3358996" y="6028157"/>
            <a:ext cx="1962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/>
              <a:t>cell_projection_organization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534870" y="3424205"/>
            <a:ext cx="1756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/>
              <a:t>cytoplasmic_vesicle_part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29218" y="5250154"/>
            <a:ext cx="16459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/>
              <a:t>endopeptidase_activity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4950296" y="566565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err="1"/>
              <a:t>positive_regulation_of_programmed_cell_death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886336" y="847474"/>
            <a:ext cx="2016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/>
              <a:t>regulation_of_transcription</a:t>
            </a:r>
            <a:r>
              <a:rPr lang="en-US" altLang="zh-CN" sz="1200" dirty="0"/>
              <a:t>,_</a:t>
            </a:r>
          </a:p>
          <a:p>
            <a:r>
              <a:rPr lang="en-US" altLang="zh-CN" sz="1200" dirty="0"/>
              <a:t>DNA-dependent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2913957" y="960165"/>
            <a:ext cx="27286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/>
              <a:t>response_to_steroid_hormone_stimulus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994720" y="2431125"/>
            <a:ext cx="254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/>
              <a:t>reproductive_developmental_process</a:t>
            </a:r>
            <a:endParaRPr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3244142" y="2133648"/>
            <a:ext cx="1352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/>
              <a:t>adherens_junction</a:t>
            </a:r>
            <a:endParaRPr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1409813" y="4594314"/>
            <a:ext cx="14366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/>
              <a:t>extracellular_matrix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927814" y="2745430"/>
            <a:ext cx="18880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/>
              <a:t>muscle_cell_differentiation</a:t>
            </a:r>
            <a:endParaRPr lang="zh-CN" altLang="en-US" sz="1200" dirty="0"/>
          </a:p>
        </p:txBody>
      </p:sp>
      <p:sp>
        <p:nvSpPr>
          <p:cNvPr id="41" name="矩形 40"/>
          <p:cNvSpPr/>
          <p:nvPr/>
        </p:nvSpPr>
        <p:spPr>
          <a:xfrm>
            <a:off x="2726306" y="4906696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/>
              <a:t>regulation_of_cell_growth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39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181</Words>
  <Application>Microsoft Office PowerPoint</Application>
  <PresentationFormat>On-screen Show (4:3)</PresentationFormat>
  <Paragraphs>43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主题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wuliangcai</dc:creator>
  <cp:lastModifiedBy>Mikaela Koutrouli</cp:lastModifiedBy>
  <cp:revision>58</cp:revision>
  <dcterms:created xsi:type="dcterms:W3CDTF">2015-11-27T07:54:29Z</dcterms:created>
  <dcterms:modified xsi:type="dcterms:W3CDTF">2020-02-17T12:19:47Z</dcterms:modified>
</cp:coreProperties>
</file>