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1.wmf" ContentType="image/x-wmf"/>
  <Override PartName="/ppt/slides/_rels/slide1.xml.rels" ContentType="application/vnd.openxmlformats-package.relationships+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42803762" cy="30275212"/>
  <p:notesSz cx="6797675" cy="9926637"/>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PlaceHolder 1"/>
          <p:cNvSpPr>
            <a:spLocks noGrp="1"/>
          </p:cNvSpPr>
          <p:nvPr>
            <p:ph type="body"/>
          </p:nvPr>
        </p:nvSpPr>
        <p:spPr>
          <a:xfrm>
            <a:off x="777240" y="4777560"/>
            <a:ext cx="6217560" cy="4525920"/>
          </a:xfrm>
          <a:prstGeom prst="rect">
            <a:avLst/>
          </a:prstGeom>
        </p:spPr>
        <p:txBody>
          <a:bodyPr lIns="0" rIns="0" tIns="0" bIns="0"/>
          <a:p>
            <a:r>
              <a:rPr b="0" lang="en-AU" sz="2000" spc="-1" strike="noStrike">
                <a:solidFill>
                  <a:srgbClr val="000000"/>
                </a:solidFill>
                <a:uFill>
                  <a:solidFill>
                    <a:srgbClr val="ffffff"/>
                  </a:solidFill>
                </a:uFill>
                <a:latin typeface="Arial"/>
              </a:rPr>
              <a:t>Click to edit the notes format</a:t>
            </a:r>
            <a:endParaRPr b="0" lang="en-AU" sz="2000" spc="-1" strike="noStrike">
              <a:solidFill>
                <a:srgbClr val="000000"/>
              </a:solidFill>
              <a:uFill>
                <a:solidFill>
                  <a:srgbClr val="ffffff"/>
                </a:solidFill>
              </a:uFill>
              <a:latin typeface="Arial"/>
            </a:endParaRPr>
          </a:p>
        </p:txBody>
      </p:sp>
      <p:sp>
        <p:nvSpPr>
          <p:cNvPr id="41" name="PlaceHolder 2"/>
          <p:cNvSpPr>
            <a:spLocks noGrp="1"/>
          </p:cNvSpPr>
          <p:nvPr>
            <p:ph type="hdr"/>
          </p:nvPr>
        </p:nvSpPr>
        <p:spPr>
          <a:xfrm>
            <a:off x="0" y="0"/>
            <a:ext cx="3372840" cy="502560"/>
          </a:xfrm>
          <a:prstGeom prst="rect">
            <a:avLst/>
          </a:prstGeom>
        </p:spPr>
        <p:txBody>
          <a:bodyPr lIns="0" rIns="0" tIns="0" bIns="0"/>
          <a:p>
            <a:r>
              <a:rPr b="0" lang="en-AU" sz="1400" spc="-1" strike="noStrike">
                <a:solidFill>
                  <a:srgbClr val="000000"/>
                </a:solidFill>
                <a:uFill>
                  <a:solidFill>
                    <a:srgbClr val="ffffff"/>
                  </a:solidFill>
                </a:uFill>
                <a:latin typeface="Times New Roman"/>
              </a:rPr>
              <a:t>&lt;header&gt;</a:t>
            </a:r>
            <a:endParaRPr b="0" lang="en-AU" sz="1400" spc="-1" strike="noStrike">
              <a:solidFill>
                <a:srgbClr val="000000"/>
              </a:solidFill>
              <a:uFill>
                <a:solidFill>
                  <a:srgbClr val="ffffff"/>
                </a:solidFill>
              </a:uFill>
              <a:latin typeface="Times New Roman"/>
            </a:endParaRPr>
          </a:p>
        </p:txBody>
      </p:sp>
      <p:sp>
        <p:nvSpPr>
          <p:cNvPr id="42" name="PlaceHolder 3"/>
          <p:cNvSpPr>
            <a:spLocks noGrp="1"/>
          </p:cNvSpPr>
          <p:nvPr>
            <p:ph type="dt"/>
          </p:nvPr>
        </p:nvSpPr>
        <p:spPr>
          <a:xfrm>
            <a:off x="4399200" y="0"/>
            <a:ext cx="3372840" cy="502560"/>
          </a:xfrm>
          <a:prstGeom prst="rect">
            <a:avLst/>
          </a:prstGeom>
        </p:spPr>
        <p:txBody>
          <a:bodyPr lIns="0" rIns="0" tIns="0" bIns="0"/>
          <a:p>
            <a:pPr algn="r"/>
            <a:r>
              <a:rPr b="0" lang="en-AU" sz="1400" spc="-1" strike="noStrike">
                <a:solidFill>
                  <a:srgbClr val="000000"/>
                </a:solidFill>
                <a:uFill>
                  <a:solidFill>
                    <a:srgbClr val="ffffff"/>
                  </a:solidFill>
                </a:uFill>
                <a:latin typeface="Times New Roman"/>
              </a:rPr>
              <a:t>&lt;date/time&gt;</a:t>
            </a:r>
            <a:endParaRPr b="0" lang="en-AU" sz="1400" spc="-1" strike="noStrike">
              <a:solidFill>
                <a:srgbClr val="000000"/>
              </a:solidFill>
              <a:uFill>
                <a:solidFill>
                  <a:srgbClr val="ffffff"/>
                </a:solidFill>
              </a:uFill>
              <a:latin typeface="Times New Roman"/>
            </a:endParaRPr>
          </a:p>
        </p:txBody>
      </p:sp>
      <p:sp>
        <p:nvSpPr>
          <p:cNvPr id="43" name="PlaceHolder 4"/>
          <p:cNvSpPr>
            <a:spLocks noGrp="1"/>
          </p:cNvSpPr>
          <p:nvPr>
            <p:ph type="ftr"/>
          </p:nvPr>
        </p:nvSpPr>
        <p:spPr>
          <a:xfrm>
            <a:off x="0" y="9555480"/>
            <a:ext cx="3372840" cy="502560"/>
          </a:xfrm>
          <a:prstGeom prst="rect">
            <a:avLst/>
          </a:prstGeom>
        </p:spPr>
        <p:txBody>
          <a:bodyPr lIns="0" rIns="0" tIns="0" bIns="0" anchor="b"/>
          <a:p>
            <a:r>
              <a:rPr b="0" lang="en-AU" sz="1400" spc="-1" strike="noStrike">
                <a:solidFill>
                  <a:srgbClr val="000000"/>
                </a:solidFill>
                <a:uFill>
                  <a:solidFill>
                    <a:srgbClr val="ffffff"/>
                  </a:solidFill>
                </a:uFill>
                <a:latin typeface="Times New Roman"/>
              </a:rPr>
              <a:t>&lt;footer&gt;</a:t>
            </a:r>
            <a:endParaRPr b="0" lang="en-AU" sz="1400" spc="-1" strike="noStrike">
              <a:solidFill>
                <a:srgbClr val="000000"/>
              </a:solidFill>
              <a:uFill>
                <a:solidFill>
                  <a:srgbClr val="ffffff"/>
                </a:solidFill>
              </a:uFill>
              <a:latin typeface="Times New Roman"/>
            </a:endParaRPr>
          </a:p>
        </p:txBody>
      </p:sp>
      <p:sp>
        <p:nvSpPr>
          <p:cNvPr id="44" name="PlaceHolder 5"/>
          <p:cNvSpPr>
            <a:spLocks noGrp="1"/>
          </p:cNvSpPr>
          <p:nvPr>
            <p:ph type="sldNum"/>
          </p:nvPr>
        </p:nvSpPr>
        <p:spPr>
          <a:xfrm>
            <a:off x="4399200" y="9555480"/>
            <a:ext cx="3372840" cy="502560"/>
          </a:xfrm>
          <a:prstGeom prst="rect">
            <a:avLst/>
          </a:prstGeom>
        </p:spPr>
        <p:txBody>
          <a:bodyPr lIns="0" rIns="0" tIns="0" bIns="0" anchor="b"/>
          <a:p>
            <a:pPr algn="r"/>
            <a:fld id="{A082CD96-04A0-4387-A27D-DDA711186EBD}" type="slidenum">
              <a:rPr b="0" lang="en-AU" sz="1400" spc="-1" strike="noStrike">
                <a:solidFill>
                  <a:srgbClr val="000000"/>
                </a:solidFill>
                <a:uFill>
                  <a:solidFill>
                    <a:srgbClr val="ffffff"/>
                  </a:solidFill>
                </a:uFill>
                <a:latin typeface="Times New Roman"/>
              </a:rPr>
              <a:t>&lt;number&gt;</a:t>
            </a:fld>
            <a:endParaRPr b="0" lang="en-AU"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body"/>
          </p:nvPr>
        </p:nvSpPr>
        <p:spPr>
          <a:xfrm>
            <a:off x="679320" y="4776840"/>
            <a:ext cx="5437440" cy="3907080"/>
          </a:xfrm>
          <a:prstGeom prst="rect">
            <a:avLst/>
          </a:prstGeom>
        </p:spPr>
        <p:txBody>
          <a:bodyPr lIns="0" rIns="0" tIns="0" bIns="0"/>
          <a:p>
            <a:endParaRPr b="0" lang="en-AU" sz="2000" spc="-1" strike="noStrike">
              <a:solidFill>
                <a:srgbClr val="000000"/>
              </a:solidFill>
              <a:uFill>
                <a:solidFill>
                  <a:srgbClr val="ffffff"/>
                </a:solidFill>
              </a:uFill>
              <a:latin typeface="Arial"/>
            </a:endParaRPr>
          </a:p>
        </p:txBody>
      </p:sp>
      <p:sp>
        <p:nvSpPr>
          <p:cNvPr id="91" name="CustomShape 2"/>
          <p:cNvSpPr/>
          <p:nvPr/>
        </p:nvSpPr>
        <p:spPr>
          <a:xfrm>
            <a:off x="3849840" y="9429840"/>
            <a:ext cx="2944800" cy="495360"/>
          </a:xfrm>
          <a:prstGeom prst="rect">
            <a:avLst/>
          </a:prstGeom>
          <a:noFill/>
          <a:ln>
            <a:noFill/>
          </a:ln>
        </p:spPr>
        <p:style>
          <a:lnRef idx="0"/>
          <a:fillRef idx="0"/>
          <a:effectRef idx="0"/>
          <a:fontRef idx="minor"/>
        </p:style>
        <p:txBody>
          <a:bodyPr lIns="90000" rIns="90000" tIns="45000" bIns="45000" anchor="b"/>
          <a:p>
            <a:pPr algn="r">
              <a:lnSpc>
                <a:spcPct val="100000"/>
              </a:lnSpc>
            </a:pPr>
            <a:fld id="{BC6F7155-5B32-4594-ABEB-AEA63A33929A}" type="slidenum">
              <a:rPr b="0" lang="en-AU" sz="1200" spc="-1" strike="noStrike">
                <a:solidFill>
                  <a:srgbClr val="000000"/>
                </a:solidFill>
                <a:uFill>
                  <a:solidFill>
                    <a:srgbClr val="ffffff"/>
                  </a:solidFill>
                </a:uFill>
                <a:latin typeface="+mn-lt"/>
                <a:ea typeface="+mn-ea"/>
              </a:rPr>
              <a:t>&lt;number&gt;</a:t>
            </a:fld>
            <a:endParaRPr b="0" lang="en-AU" sz="18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139840" y="1207800"/>
            <a:ext cx="38522880" cy="505548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26" name="PlaceHolder 2"/>
          <p:cNvSpPr>
            <a:spLocks noGrp="1"/>
          </p:cNvSpPr>
          <p:nvPr>
            <p:ph type="body"/>
          </p:nvPr>
        </p:nvSpPr>
        <p:spPr>
          <a:xfrm>
            <a:off x="2139840" y="7084080"/>
            <a:ext cx="38522880" cy="837540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27" name="PlaceHolder 3"/>
          <p:cNvSpPr>
            <a:spLocks noGrp="1"/>
          </p:cNvSpPr>
          <p:nvPr>
            <p:ph type="body"/>
          </p:nvPr>
        </p:nvSpPr>
        <p:spPr>
          <a:xfrm>
            <a:off x="2139840" y="16255440"/>
            <a:ext cx="38522880" cy="837540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139840" y="1207800"/>
            <a:ext cx="38522880" cy="505548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2139840" y="7084080"/>
            <a:ext cx="18798840" cy="837540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21879000" y="7084080"/>
            <a:ext cx="18798840" cy="837540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31" name="PlaceHolder 4"/>
          <p:cNvSpPr>
            <a:spLocks noGrp="1"/>
          </p:cNvSpPr>
          <p:nvPr>
            <p:ph type="body"/>
          </p:nvPr>
        </p:nvSpPr>
        <p:spPr>
          <a:xfrm>
            <a:off x="21879000" y="16255440"/>
            <a:ext cx="18798840" cy="837540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32" name="PlaceHolder 5"/>
          <p:cNvSpPr>
            <a:spLocks noGrp="1"/>
          </p:cNvSpPr>
          <p:nvPr>
            <p:ph type="body"/>
          </p:nvPr>
        </p:nvSpPr>
        <p:spPr>
          <a:xfrm>
            <a:off x="2139840" y="16255440"/>
            <a:ext cx="18798840" cy="837540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139840" y="1207800"/>
            <a:ext cx="38522880" cy="505548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2139840" y="7084080"/>
            <a:ext cx="12404160" cy="837540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35" name="PlaceHolder 3"/>
          <p:cNvSpPr>
            <a:spLocks noGrp="1"/>
          </p:cNvSpPr>
          <p:nvPr>
            <p:ph type="body"/>
          </p:nvPr>
        </p:nvSpPr>
        <p:spPr>
          <a:xfrm>
            <a:off x="15164640" y="7084080"/>
            <a:ext cx="12404160" cy="837540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36" name="PlaceHolder 4"/>
          <p:cNvSpPr>
            <a:spLocks noGrp="1"/>
          </p:cNvSpPr>
          <p:nvPr>
            <p:ph type="body"/>
          </p:nvPr>
        </p:nvSpPr>
        <p:spPr>
          <a:xfrm>
            <a:off x="28189440" y="7084080"/>
            <a:ext cx="12404160" cy="837540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37" name="PlaceHolder 5"/>
          <p:cNvSpPr>
            <a:spLocks noGrp="1"/>
          </p:cNvSpPr>
          <p:nvPr>
            <p:ph type="body"/>
          </p:nvPr>
        </p:nvSpPr>
        <p:spPr>
          <a:xfrm>
            <a:off x="28189440" y="16255440"/>
            <a:ext cx="12404160" cy="837540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38" name="PlaceHolder 6"/>
          <p:cNvSpPr>
            <a:spLocks noGrp="1"/>
          </p:cNvSpPr>
          <p:nvPr>
            <p:ph type="body"/>
          </p:nvPr>
        </p:nvSpPr>
        <p:spPr>
          <a:xfrm>
            <a:off x="15164640" y="16255440"/>
            <a:ext cx="12404160" cy="837540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39" name="PlaceHolder 7"/>
          <p:cNvSpPr>
            <a:spLocks noGrp="1"/>
          </p:cNvSpPr>
          <p:nvPr>
            <p:ph type="body"/>
          </p:nvPr>
        </p:nvSpPr>
        <p:spPr>
          <a:xfrm>
            <a:off x="2139840" y="16255440"/>
            <a:ext cx="12404160" cy="837540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2139840" y="1207800"/>
            <a:ext cx="38522880" cy="505548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5" name="PlaceHolder 2"/>
          <p:cNvSpPr>
            <a:spLocks noGrp="1"/>
          </p:cNvSpPr>
          <p:nvPr>
            <p:ph type="subTitle"/>
          </p:nvPr>
        </p:nvSpPr>
        <p:spPr>
          <a:xfrm>
            <a:off x="2139840" y="7084080"/>
            <a:ext cx="38522880" cy="17559000"/>
          </a:xfrm>
          <a:prstGeom prst="rect">
            <a:avLst/>
          </a:prstGeom>
        </p:spPr>
        <p:txBody>
          <a:bodyPr lIns="0" rIns="0" tIns="0" bIns="0" anchor="ctr"/>
          <a:p>
            <a:pPr algn="ctr"/>
            <a:endParaRPr b="0" lang="en-AU"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139840" y="1207800"/>
            <a:ext cx="38522880" cy="505548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2139840" y="7084080"/>
            <a:ext cx="38522880" cy="1755900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139840" y="1207800"/>
            <a:ext cx="38522880" cy="505548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2139840" y="7084080"/>
            <a:ext cx="18798840" cy="1755900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10" name="PlaceHolder 3"/>
          <p:cNvSpPr>
            <a:spLocks noGrp="1"/>
          </p:cNvSpPr>
          <p:nvPr>
            <p:ph type="body"/>
          </p:nvPr>
        </p:nvSpPr>
        <p:spPr>
          <a:xfrm>
            <a:off x="21879000" y="7084080"/>
            <a:ext cx="18798840" cy="1755900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2139840" y="1207800"/>
            <a:ext cx="38522880" cy="505548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2139840" y="1207800"/>
            <a:ext cx="38522880" cy="23435640"/>
          </a:xfrm>
          <a:prstGeom prst="rect">
            <a:avLst/>
          </a:prstGeom>
        </p:spPr>
        <p:txBody>
          <a:bodyPr lIns="0" rIns="0" tIns="0" bIns="0" anchor="ctr"/>
          <a:p>
            <a:pPr algn="ctr"/>
            <a:endParaRPr b="0" lang="en-AU"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2139840" y="1207800"/>
            <a:ext cx="38522880" cy="505548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2139840" y="7084080"/>
            <a:ext cx="18798840" cy="837540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15" name="PlaceHolder 3"/>
          <p:cNvSpPr>
            <a:spLocks noGrp="1"/>
          </p:cNvSpPr>
          <p:nvPr>
            <p:ph type="body"/>
          </p:nvPr>
        </p:nvSpPr>
        <p:spPr>
          <a:xfrm>
            <a:off x="2139840" y="16255440"/>
            <a:ext cx="18798840" cy="837540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16" name="PlaceHolder 4"/>
          <p:cNvSpPr>
            <a:spLocks noGrp="1"/>
          </p:cNvSpPr>
          <p:nvPr>
            <p:ph type="body"/>
          </p:nvPr>
        </p:nvSpPr>
        <p:spPr>
          <a:xfrm>
            <a:off x="21879000" y="7084080"/>
            <a:ext cx="18798840" cy="1755900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2139840" y="1207800"/>
            <a:ext cx="38522880" cy="505548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18" name="PlaceHolder 2"/>
          <p:cNvSpPr>
            <a:spLocks noGrp="1"/>
          </p:cNvSpPr>
          <p:nvPr>
            <p:ph type="body"/>
          </p:nvPr>
        </p:nvSpPr>
        <p:spPr>
          <a:xfrm>
            <a:off x="2139840" y="7084080"/>
            <a:ext cx="18798840" cy="1755900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19" name="PlaceHolder 3"/>
          <p:cNvSpPr>
            <a:spLocks noGrp="1"/>
          </p:cNvSpPr>
          <p:nvPr>
            <p:ph type="body"/>
          </p:nvPr>
        </p:nvSpPr>
        <p:spPr>
          <a:xfrm>
            <a:off x="21879000" y="7084080"/>
            <a:ext cx="18798840" cy="837540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20" name="PlaceHolder 4"/>
          <p:cNvSpPr>
            <a:spLocks noGrp="1"/>
          </p:cNvSpPr>
          <p:nvPr>
            <p:ph type="body"/>
          </p:nvPr>
        </p:nvSpPr>
        <p:spPr>
          <a:xfrm>
            <a:off x="21879000" y="16255440"/>
            <a:ext cx="18798840" cy="837540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2139840" y="1207800"/>
            <a:ext cx="38522880" cy="505548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22" name="PlaceHolder 2"/>
          <p:cNvSpPr>
            <a:spLocks noGrp="1"/>
          </p:cNvSpPr>
          <p:nvPr>
            <p:ph type="body"/>
          </p:nvPr>
        </p:nvSpPr>
        <p:spPr>
          <a:xfrm>
            <a:off x="2139840" y="7084080"/>
            <a:ext cx="18798840" cy="837540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23" name="PlaceHolder 3"/>
          <p:cNvSpPr>
            <a:spLocks noGrp="1"/>
          </p:cNvSpPr>
          <p:nvPr>
            <p:ph type="body"/>
          </p:nvPr>
        </p:nvSpPr>
        <p:spPr>
          <a:xfrm>
            <a:off x="21879000" y="7084080"/>
            <a:ext cx="18798840" cy="837540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24" name="PlaceHolder 4"/>
          <p:cNvSpPr>
            <a:spLocks noGrp="1"/>
          </p:cNvSpPr>
          <p:nvPr>
            <p:ph type="body"/>
          </p:nvPr>
        </p:nvSpPr>
        <p:spPr>
          <a:xfrm>
            <a:off x="2139840" y="16255440"/>
            <a:ext cx="38522880" cy="837540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23400" y="0"/>
            <a:ext cx="30538080" cy="9110160"/>
          </a:xfrm>
          <a:prstGeom prst="rect">
            <a:avLst/>
          </a:prstGeom>
          <a:noFill/>
          <a:ln>
            <a:noFill/>
          </a:ln>
        </p:spPr>
        <p:style>
          <a:lnRef idx="0"/>
          <a:fillRef idx="0"/>
          <a:effectRef idx="0"/>
          <a:fontRef idx="minor"/>
        </p:style>
      </p:sp>
      <p:sp>
        <p:nvSpPr>
          <p:cNvPr id="1" name="CustomShape 2"/>
          <p:cNvSpPr/>
          <p:nvPr/>
        </p:nvSpPr>
        <p:spPr>
          <a:xfrm>
            <a:off x="-248040" y="16361280"/>
            <a:ext cx="42936840" cy="4704840"/>
          </a:xfrm>
          <a:prstGeom prst="rect">
            <a:avLst/>
          </a:prstGeom>
          <a:noFill/>
          <a:ln w="9360">
            <a:noFill/>
          </a:ln>
        </p:spPr>
        <p:style>
          <a:lnRef idx="0"/>
          <a:fillRef idx="0"/>
          <a:effectRef idx="0"/>
          <a:fontRef idx="minor"/>
        </p:style>
      </p:sp>
      <p:sp>
        <p:nvSpPr>
          <p:cNvPr id="2" name="PlaceHolder 3"/>
          <p:cNvSpPr>
            <a:spLocks noGrp="1"/>
          </p:cNvSpPr>
          <p:nvPr>
            <p:ph type="title"/>
          </p:nvPr>
        </p:nvSpPr>
        <p:spPr>
          <a:xfrm>
            <a:off x="2139840" y="1207800"/>
            <a:ext cx="38522880" cy="5055480"/>
          </a:xfrm>
          <a:prstGeom prst="rect">
            <a:avLst/>
          </a:prstGeom>
        </p:spPr>
        <p:txBody>
          <a:bodyPr lIns="0" rIns="0" tIns="0" bIns="0" anchor="ctr"/>
          <a:p>
            <a:pPr algn="ctr"/>
            <a:r>
              <a:rPr b="0" lang="en-AU" sz="4400" spc="-1" strike="noStrike">
                <a:solidFill>
                  <a:srgbClr val="000000"/>
                </a:solidFill>
                <a:uFill>
                  <a:solidFill>
                    <a:srgbClr val="ffffff"/>
                  </a:solidFill>
                </a:uFill>
                <a:latin typeface="Arial"/>
              </a:rPr>
              <a:t>Click to edit the title text format</a:t>
            </a:r>
            <a:endParaRPr b="0" lang="en-AU" sz="4400" spc="-1" strike="noStrike">
              <a:solidFill>
                <a:srgbClr val="000000"/>
              </a:solidFill>
              <a:uFill>
                <a:solidFill>
                  <a:srgbClr val="ffffff"/>
                </a:solidFill>
              </a:uFill>
              <a:latin typeface="Arial"/>
            </a:endParaRPr>
          </a:p>
        </p:txBody>
      </p:sp>
      <p:sp>
        <p:nvSpPr>
          <p:cNvPr id="3" name="PlaceHolder 4"/>
          <p:cNvSpPr>
            <a:spLocks noGrp="1"/>
          </p:cNvSpPr>
          <p:nvPr>
            <p:ph type="body"/>
          </p:nvPr>
        </p:nvSpPr>
        <p:spPr>
          <a:xfrm>
            <a:off x="2139840" y="7084080"/>
            <a:ext cx="38522880" cy="17559000"/>
          </a:xfrm>
          <a:prstGeom prst="rect">
            <a:avLst/>
          </a:prstGeom>
        </p:spPr>
        <p:txBody>
          <a:bodyPr lIns="0" rIns="0" tIns="0" bIns="0"/>
          <a:p>
            <a:pPr marL="432000" indent="-324000">
              <a:buClr>
                <a:srgbClr val="000000"/>
              </a:buClr>
              <a:buSzPct val="45000"/>
              <a:buFont typeface="Wingdings" charset="2"/>
              <a:buChar char=""/>
            </a:pPr>
            <a:r>
              <a:rPr b="0" lang="en-AU" sz="3200" spc="-1" strike="noStrike">
                <a:solidFill>
                  <a:srgbClr val="000000"/>
                </a:solidFill>
                <a:uFill>
                  <a:solidFill>
                    <a:srgbClr val="ffffff"/>
                  </a:solidFill>
                </a:uFill>
                <a:latin typeface="Arial"/>
              </a:rPr>
              <a:t>Click to edit the outline text format</a:t>
            </a:r>
            <a:endParaRPr b="0" lang="en-AU"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AU" sz="2800" spc="-1" strike="noStrike">
                <a:solidFill>
                  <a:srgbClr val="000000"/>
                </a:solidFill>
                <a:uFill>
                  <a:solidFill>
                    <a:srgbClr val="ffffff"/>
                  </a:solidFill>
                </a:uFill>
                <a:latin typeface="Arial"/>
              </a:rPr>
              <a:t>Second Outline Level</a:t>
            </a:r>
            <a:endParaRPr b="0" lang="en-AU"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AU" sz="2400" spc="-1" strike="noStrike">
                <a:solidFill>
                  <a:srgbClr val="000000"/>
                </a:solidFill>
                <a:uFill>
                  <a:solidFill>
                    <a:srgbClr val="ffffff"/>
                  </a:solidFill>
                </a:uFill>
                <a:latin typeface="Arial"/>
              </a:rPr>
              <a:t>Third Outline Level</a:t>
            </a:r>
            <a:endParaRPr b="0" lang="en-AU"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AU" sz="2000" spc="-1" strike="noStrike">
                <a:solidFill>
                  <a:srgbClr val="000000"/>
                </a:solidFill>
                <a:uFill>
                  <a:solidFill>
                    <a:srgbClr val="ffffff"/>
                  </a:solidFill>
                </a:uFill>
                <a:latin typeface="Arial"/>
              </a:rPr>
              <a:t>Fourth Outline Level</a:t>
            </a:r>
            <a:endParaRPr b="0" lang="en-AU"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AU" sz="2000" spc="-1" strike="noStrike">
                <a:solidFill>
                  <a:srgbClr val="000000"/>
                </a:solidFill>
                <a:uFill>
                  <a:solidFill>
                    <a:srgbClr val="ffffff"/>
                  </a:solidFill>
                </a:uFill>
                <a:latin typeface="Arial"/>
              </a:rPr>
              <a:t>Fifth Outline Level</a:t>
            </a:r>
            <a:endParaRPr b="0" lang="en-AU"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AU" sz="2000" spc="-1" strike="noStrike">
                <a:solidFill>
                  <a:srgbClr val="000000"/>
                </a:solidFill>
                <a:uFill>
                  <a:solidFill>
                    <a:srgbClr val="ffffff"/>
                  </a:solidFill>
                </a:uFill>
                <a:latin typeface="Arial"/>
              </a:rPr>
              <a:t>Sixth Outline Level</a:t>
            </a:r>
            <a:endParaRPr b="0" lang="en-AU"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AU" sz="2000" spc="-1" strike="noStrike">
                <a:solidFill>
                  <a:srgbClr val="000000"/>
                </a:solidFill>
                <a:uFill>
                  <a:solidFill>
                    <a:srgbClr val="ffffff"/>
                  </a:solidFill>
                </a:uFill>
                <a:latin typeface="Arial"/>
              </a:rPr>
              <a:t>Seventh Outline Level</a:t>
            </a:r>
            <a:endParaRPr b="0" lang="en-AU"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43662600" y="8073000"/>
            <a:ext cx="6016320" cy="4021920"/>
          </a:xfrm>
          <a:prstGeom prst="rect">
            <a:avLst/>
          </a:prstGeom>
          <a:solidFill>
            <a:srgbClr val="ffffff"/>
          </a:solidFill>
          <a:ln w="9360">
            <a:solidFill>
              <a:srgbClr val="ff0000"/>
            </a:solidFill>
            <a:miter/>
          </a:ln>
        </p:spPr>
        <p:style>
          <a:lnRef idx="0"/>
          <a:fillRef idx="0"/>
          <a:effectRef idx="0"/>
          <a:fontRef idx="minor"/>
        </p:style>
        <p:txBody>
          <a:bodyPr lIns="90000" rIns="90000" tIns="45000" bIns="45000"/>
          <a:p>
            <a:pPr>
              <a:lnSpc>
                <a:spcPct val="100000"/>
              </a:lnSpc>
            </a:pPr>
            <a:r>
              <a:rPr b="1" lang="en-AU" sz="2870" spc="-1" strike="noStrike">
                <a:solidFill>
                  <a:srgbClr val="ff0000"/>
                </a:solidFill>
                <a:uFill>
                  <a:solidFill>
                    <a:srgbClr val="ffffff"/>
                  </a:solidFill>
                </a:uFill>
                <a:latin typeface="Calibri"/>
                <a:ea typeface="DejaVu Sans"/>
              </a:rPr>
              <a:t>Author names and affiliation: </a:t>
            </a:r>
            <a:r>
              <a:rPr b="0" lang="en-AU" sz="2870" spc="-1" strike="noStrike">
                <a:solidFill>
                  <a:srgbClr val="ff0000"/>
                </a:solidFill>
                <a:uFill>
                  <a:solidFill>
                    <a:srgbClr val="ffffff"/>
                  </a:solidFill>
                </a:uFill>
                <a:latin typeface="Calibri"/>
                <a:ea typeface="DejaVu Sans"/>
              </a:rPr>
              <a:t>This information must always be placed  in the header box below the title and subtitle. If more space is required, affiliations can be listed at the bottom where the references and acknowledgements are placed.</a:t>
            </a:r>
            <a:endParaRPr b="0" lang="en-AU" sz="1800" spc="-1" strike="noStrike">
              <a:solidFill>
                <a:srgbClr val="000000"/>
              </a:solidFill>
              <a:uFill>
                <a:solidFill>
                  <a:srgbClr val="ffffff"/>
                </a:solidFill>
              </a:uFill>
              <a:latin typeface="Arial"/>
            </a:endParaRPr>
          </a:p>
        </p:txBody>
      </p:sp>
      <p:sp>
        <p:nvSpPr>
          <p:cNvPr id="46" name="CustomShape 2"/>
          <p:cNvSpPr/>
          <p:nvPr/>
        </p:nvSpPr>
        <p:spPr>
          <a:xfrm>
            <a:off x="43777080" y="3518280"/>
            <a:ext cx="6016320" cy="3584880"/>
          </a:xfrm>
          <a:prstGeom prst="rect">
            <a:avLst/>
          </a:prstGeom>
          <a:solidFill>
            <a:srgbClr val="ffffff"/>
          </a:solidFill>
          <a:ln w="9360">
            <a:solidFill>
              <a:srgbClr val="ff0000"/>
            </a:solidFill>
            <a:miter/>
          </a:ln>
        </p:spPr>
        <p:style>
          <a:lnRef idx="0"/>
          <a:fillRef idx="0"/>
          <a:effectRef idx="0"/>
          <a:fontRef idx="minor"/>
        </p:style>
        <p:txBody>
          <a:bodyPr lIns="90000" rIns="90000" tIns="45000" bIns="45000"/>
          <a:p>
            <a:pPr>
              <a:lnSpc>
                <a:spcPct val="100000"/>
              </a:lnSpc>
            </a:pPr>
            <a:r>
              <a:rPr b="1" lang="en-AU" sz="2870" spc="-1" strike="noStrike">
                <a:solidFill>
                  <a:srgbClr val="ff0000"/>
                </a:solidFill>
                <a:uFill>
                  <a:solidFill>
                    <a:srgbClr val="ffffff"/>
                  </a:solidFill>
                </a:uFill>
                <a:latin typeface="Calibri"/>
                <a:ea typeface="DejaVu Sans"/>
              </a:rPr>
              <a:t>Poster Title: </a:t>
            </a:r>
            <a:r>
              <a:rPr b="0" lang="en-AU" sz="2870" spc="-1" strike="noStrike">
                <a:solidFill>
                  <a:srgbClr val="ff0000"/>
                </a:solidFill>
                <a:uFill>
                  <a:solidFill>
                    <a:srgbClr val="ffffff"/>
                  </a:solidFill>
                </a:uFill>
                <a:latin typeface="Calibri"/>
                <a:ea typeface="DejaVu Sans"/>
              </a:rPr>
              <a:t>Font size and line spacing can be altered in this section to suit the length of your title, you can use sentence case rather than all capitals if required. Your title must be vertically aligned to the bottom. </a:t>
            </a:r>
            <a:endParaRPr b="0" lang="en-AU" sz="1800" spc="-1" strike="noStrike">
              <a:solidFill>
                <a:srgbClr val="000000"/>
              </a:solidFill>
              <a:uFill>
                <a:solidFill>
                  <a:srgbClr val="ffffff"/>
                </a:solidFill>
              </a:uFill>
              <a:latin typeface="Arial"/>
            </a:endParaRPr>
          </a:p>
        </p:txBody>
      </p:sp>
      <p:sp>
        <p:nvSpPr>
          <p:cNvPr id="47" name="CustomShape 3"/>
          <p:cNvSpPr/>
          <p:nvPr/>
        </p:nvSpPr>
        <p:spPr>
          <a:xfrm>
            <a:off x="43777080" y="13266360"/>
            <a:ext cx="5901840" cy="2710800"/>
          </a:xfrm>
          <a:prstGeom prst="rect">
            <a:avLst/>
          </a:prstGeom>
          <a:solidFill>
            <a:srgbClr val="ffffff"/>
          </a:solidFill>
          <a:ln w="9360">
            <a:solidFill>
              <a:srgbClr val="ff0000"/>
            </a:solidFill>
            <a:miter/>
          </a:ln>
        </p:spPr>
        <p:style>
          <a:lnRef idx="0"/>
          <a:fillRef idx="0"/>
          <a:effectRef idx="0"/>
          <a:fontRef idx="minor"/>
        </p:style>
        <p:txBody>
          <a:bodyPr lIns="90000" rIns="90000" tIns="45000" bIns="45000"/>
          <a:p>
            <a:pPr>
              <a:lnSpc>
                <a:spcPct val="100000"/>
              </a:lnSpc>
            </a:pPr>
            <a:r>
              <a:rPr b="1" lang="en-AU" sz="2870" spc="-1" strike="noStrike">
                <a:solidFill>
                  <a:srgbClr val="ff0000"/>
                </a:solidFill>
                <a:uFill>
                  <a:solidFill>
                    <a:srgbClr val="ffffff"/>
                  </a:solidFill>
                </a:uFill>
                <a:latin typeface="Calibri"/>
                <a:ea typeface="DejaVu Sans"/>
              </a:rPr>
              <a:t>Poster content area: </a:t>
            </a:r>
            <a:r>
              <a:rPr b="0" lang="en-AU" sz="2870" spc="-1" strike="noStrike">
                <a:solidFill>
                  <a:srgbClr val="ff0000"/>
                </a:solidFill>
                <a:uFill>
                  <a:solidFill>
                    <a:srgbClr val="ffffff"/>
                  </a:solidFill>
                </a:uFill>
                <a:latin typeface="Calibri"/>
                <a:ea typeface="DejaVu Sans"/>
              </a:rPr>
              <a:t>Images may bleed off to the right or left , do not place content over the ribbons. Keep within the content area indicated by the guides.</a:t>
            </a:r>
            <a:endParaRPr b="0" lang="en-AU" sz="1800" spc="-1" strike="noStrike">
              <a:solidFill>
                <a:srgbClr val="000000"/>
              </a:solidFill>
              <a:uFill>
                <a:solidFill>
                  <a:srgbClr val="ffffff"/>
                </a:solidFill>
              </a:uFill>
              <a:latin typeface="Arial"/>
            </a:endParaRPr>
          </a:p>
        </p:txBody>
      </p:sp>
      <p:sp>
        <p:nvSpPr>
          <p:cNvPr id="48" name="CustomShape 4"/>
          <p:cNvSpPr/>
          <p:nvPr/>
        </p:nvSpPr>
        <p:spPr>
          <a:xfrm>
            <a:off x="43777080" y="24145920"/>
            <a:ext cx="5901840" cy="962640"/>
          </a:xfrm>
          <a:prstGeom prst="rect">
            <a:avLst/>
          </a:prstGeom>
          <a:solidFill>
            <a:srgbClr val="ffffff"/>
          </a:solidFill>
          <a:ln w="9360">
            <a:solidFill>
              <a:srgbClr val="ff0000"/>
            </a:solidFill>
            <a:miter/>
          </a:ln>
        </p:spPr>
        <p:style>
          <a:lnRef idx="0"/>
          <a:fillRef idx="0"/>
          <a:effectRef idx="0"/>
          <a:fontRef idx="minor"/>
        </p:style>
        <p:txBody>
          <a:bodyPr lIns="90000" rIns="90000" tIns="45000" bIns="45000"/>
          <a:p>
            <a:pPr>
              <a:lnSpc>
                <a:spcPct val="100000"/>
              </a:lnSpc>
            </a:pPr>
            <a:r>
              <a:rPr b="1" lang="en-AU" sz="2870" spc="-1" strike="noStrike">
                <a:solidFill>
                  <a:srgbClr val="ff0000"/>
                </a:solidFill>
                <a:uFill>
                  <a:solidFill>
                    <a:srgbClr val="ffffff"/>
                  </a:solidFill>
                </a:uFill>
                <a:latin typeface="Calibri"/>
                <a:ea typeface="DejaVu Sans"/>
              </a:rPr>
              <a:t>Further information: </a:t>
            </a:r>
            <a:r>
              <a:rPr b="0" lang="en-AU" sz="2870" spc="-1" strike="noStrike">
                <a:solidFill>
                  <a:srgbClr val="ff0000"/>
                </a:solidFill>
                <a:uFill>
                  <a:solidFill>
                    <a:srgbClr val="ffffff"/>
                  </a:solidFill>
                </a:uFill>
                <a:latin typeface="Calibri"/>
                <a:ea typeface="DejaVu Sans"/>
              </a:rPr>
              <a:t>Insert your contact details.</a:t>
            </a:r>
            <a:endParaRPr b="0" lang="en-AU" sz="1800" spc="-1" strike="noStrike">
              <a:solidFill>
                <a:srgbClr val="000000"/>
              </a:solidFill>
              <a:uFill>
                <a:solidFill>
                  <a:srgbClr val="ffffff"/>
                </a:solidFill>
              </a:uFill>
              <a:latin typeface="Arial"/>
            </a:endParaRPr>
          </a:p>
        </p:txBody>
      </p:sp>
      <p:sp>
        <p:nvSpPr>
          <p:cNvPr id="49" name="CustomShape 5"/>
          <p:cNvSpPr/>
          <p:nvPr/>
        </p:nvSpPr>
        <p:spPr>
          <a:xfrm>
            <a:off x="43777080" y="25260840"/>
            <a:ext cx="5901840" cy="2273760"/>
          </a:xfrm>
          <a:prstGeom prst="rect">
            <a:avLst/>
          </a:prstGeom>
          <a:solidFill>
            <a:srgbClr val="ffffff"/>
          </a:solidFill>
          <a:ln w="9360">
            <a:solidFill>
              <a:srgbClr val="ff0000"/>
            </a:solidFill>
            <a:miter/>
          </a:ln>
        </p:spPr>
        <p:style>
          <a:lnRef idx="0"/>
          <a:fillRef idx="0"/>
          <a:effectRef idx="0"/>
          <a:fontRef idx="minor"/>
        </p:style>
        <p:txBody>
          <a:bodyPr lIns="90000" rIns="90000" tIns="45000" bIns="45000"/>
          <a:p>
            <a:pPr>
              <a:lnSpc>
                <a:spcPct val="100000"/>
              </a:lnSpc>
            </a:pPr>
            <a:r>
              <a:rPr b="1" lang="en-AU" sz="2870" spc="-1" strike="noStrike">
                <a:solidFill>
                  <a:srgbClr val="ff0000"/>
                </a:solidFill>
                <a:uFill>
                  <a:solidFill>
                    <a:srgbClr val="ffffff"/>
                  </a:solidFill>
                </a:uFill>
                <a:latin typeface="Calibri"/>
                <a:ea typeface="DejaVu Sans"/>
              </a:rPr>
              <a:t>References &amp; acknowledgements: </a:t>
            </a:r>
            <a:r>
              <a:rPr b="0" lang="en-AU" sz="2870" spc="-1" strike="noStrike">
                <a:solidFill>
                  <a:srgbClr val="ff0000"/>
                </a:solidFill>
                <a:uFill>
                  <a:solidFill>
                    <a:srgbClr val="ffffff"/>
                  </a:solidFill>
                </a:uFill>
                <a:latin typeface="Calibri"/>
                <a:ea typeface="DejaVu Sans"/>
              </a:rPr>
              <a:t>Can appear below the bottom ribbon if you don’t have enough room on your poster.</a:t>
            </a:r>
            <a:endParaRPr b="0" lang="en-AU" sz="1800" spc="-1" strike="noStrike">
              <a:solidFill>
                <a:srgbClr val="000000"/>
              </a:solidFill>
              <a:uFill>
                <a:solidFill>
                  <a:srgbClr val="ffffff"/>
                </a:solidFill>
              </a:uFill>
              <a:latin typeface="Arial"/>
            </a:endParaRPr>
          </a:p>
        </p:txBody>
      </p:sp>
      <p:sp>
        <p:nvSpPr>
          <p:cNvPr id="50" name="CustomShape 6"/>
          <p:cNvSpPr/>
          <p:nvPr/>
        </p:nvSpPr>
        <p:spPr>
          <a:xfrm>
            <a:off x="7129440" y="28663920"/>
            <a:ext cx="12035520" cy="847440"/>
          </a:xfrm>
          <a:prstGeom prst="rect">
            <a:avLst/>
          </a:prstGeom>
          <a:noFill/>
          <a:ln>
            <a:noFill/>
          </a:ln>
        </p:spPr>
        <p:style>
          <a:lnRef idx="0"/>
          <a:fillRef idx="0"/>
          <a:effectRef idx="0"/>
          <a:fontRef idx="minor"/>
        </p:style>
        <p:txBody>
          <a:bodyPr lIns="0" rIns="0" tIns="0" bIns="0"/>
          <a:p>
            <a:pPr>
              <a:lnSpc>
                <a:spcPct val="100000"/>
              </a:lnSpc>
            </a:pPr>
            <a:r>
              <a:rPr b="1" lang="en-AU" sz="1840" spc="-1" strike="noStrike" cap="all">
                <a:solidFill>
                  <a:srgbClr val="1e9bff"/>
                </a:solidFill>
                <a:uFill>
                  <a:solidFill>
                    <a:srgbClr val="ffffff"/>
                  </a:solidFill>
                </a:uFill>
                <a:latin typeface="Calibri"/>
                <a:ea typeface="DejaVu Sans"/>
              </a:rPr>
              <a:t>References</a:t>
            </a:r>
            <a:endParaRPr b="0" lang="en-AU" sz="1800" spc="-1" strike="noStrike">
              <a:solidFill>
                <a:srgbClr val="000000"/>
              </a:solidFill>
              <a:uFill>
                <a:solidFill>
                  <a:srgbClr val="ffffff"/>
                </a:solidFill>
              </a:uFill>
              <a:latin typeface="Arial"/>
            </a:endParaRPr>
          </a:p>
          <a:p>
            <a:pPr>
              <a:lnSpc>
                <a:spcPct val="100000"/>
              </a:lnSpc>
            </a:pPr>
            <a:r>
              <a:rPr b="0" lang="en-AU" sz="1670" spc="-1" strike="noStrike">
                <a:solidFill>
                  <a:srgbClr val="000000"/>
                </a:solidFill>
                <a:uFill>
                  <a:solidFill>
                    <a:srgbClr val="ffffff"/>
                  </a:solidFill>
                </a:uFill>
                <a:latin typeface="Calibri"/>
                <a:ea typeface="DejaVu Sans"/>
              </a:rPr>
              <a:t>Weidong Cui, Marcus Peinado, Karl Chen, Helen Wang, Luis Irun-Briz. Tupni: Automatic Reverse Engineering of Input Formats. In Proceedings of the 15th ACM Conference on Computer and Communications Security (CCS).</a:t>
            </a:r>
            <a:endParaRPr b="0" lang="en-AU" sz="1800" spc="-1" strike="noStrike">
              <a:solidFill>
                <a:srgbClr val="000000"/>
              </a:solidFill>
              <a:uFill>
                <a:solidFill>
                  <a:srgbClr val="ffffff"/>
                </a:solidFill>
              </a:uFill>
              <a:latin typeface="Arial"/>
            </a:endParaRPr>
          </a:p>
        </p:txBody>
      </p:sp>
      <p:sp>
        <p:nvSpPr>
          <p:cNvPr id="51" name="CustomShape 7"/>
          <p:cNvSpPr/>
          <p:nvPr/>
        </p:nvSpPr>
        <p:spPr>
          <a:xfrm>
            <a:off x="1658160" y="1005480"/>
            <a:ext cx="33809760" cy="1889280"/>
          </a:xfrm>
          <a:prstGeom prst="rect">
            <a:avLst/>
          </a:prstGeom>
          <a:noFill/>
          <a:ln>
            <a:noFill/>
          </a:ln>
        </p:spPr>
        <p:style>
          <a:lnRef idx="0"/>
          <a:fillRef idx="0"/>
          <a:effectRef idx="0"/>
          <a:fontRef idx="minor"/>
        </p:style>
        <p:txBody>
          <a:bodyPr lIns="0" rIns="0" tIns="0" bIns="0" anchor="b"/>
          <a:p>
            <a:r>
              <a:rPr b="0" lang="en-AU" sz="9600" spc="-1" strike="noStrike">
                <a:solidFill>
                  <a:srgbClr val="000000"/>
                </a:solidFill>
                <a:uFill>
                  <a:solidFill>
                    <a:srgbClr val="ffffff"/>
                  </a:solidFill>
                </a:uFill>
                <a:latin typeface="Calibri"/>
                <a:ea typeface="DejaVu Sans"/>
              </a:rPr>
              <a:t>Grammar Inference via</a:t>
            </a:r>
            <a:endParaRPr b="0" lang="en-AU" sz="1800" spc="-1" strike="noStrike">
              <a:solidFill>
                <a:srgbClr val="000000"/>
              </a:solidFill>
              <a:uFill>
                <a:solidFill>
                  <a:srgbClr val="ffffff"/>
                </a:solidFill>
              </a:uFill>
              <a:latin typeface="Arial"/>
            </a:endParaRPr>
          </a:p>
          <a:p>
            <a:pPr>
              <a:lnSpc>
                <a:spcPct val="90000"/>
              </a:lnSpc>
            </a:pPr>
            <a:r>
              <a:rPr b="0" lang="en-AU" sz="9600" spc="-1" strike="noStrike">
                <a:solidFill>
                  <a:srgbClr val="000000"/>
                </a:solidFill>
                <a:uFill>
                  <a:solidFill>
                    <a:srgbClr val="ffffff"/>
                  </a:solidFill>
                </a:uFill>
                <a:latin typeface="Calibri"/>
                <a:ea typeface="DejaVu Sans"/>
              </a:rPr>
              <a:t>Dynamic Taint Tracing</a:t>
            </a:r>
            <a:endParaRPr b="0" lang="en-AU" sz="1800" spc="-1" strike="noStrike">
              <a:solidFill>
                <a:srgbClr val="000000"/>
              </a:solidFill>
              <a:uFill>
                <a:solidFill>
                  <a:srgbClr val="ffffff"/>
                </a:solidFill>
              </a:uFill>
              <a:latin typeface="Arial"/>
            </a:endParaRPr>
          </a:p>
        </p:txBody>
      </p:sp>
      <p:sp>
        <p:nvSpPr>
          <p:cNvPr id="52" name="CustomShape 8"/>
          <p:cNvSpPr/>
          <p:nvPr/>
        </p:nvSpPr>
        <p:spPr>
          <a:xfrm>
            <a:off x="2504520" y="4624560"/>
            <a:ext cx="32015160" cy="2066400"/>
          </a:xfrm>
          <a:prstGeom prst="rect">
            <a:avLst/>
          </a:prstGeom>
          <a:noFill/>
          <a:ln>
            <a:noFill/>
          </a:ln>
        </p:spPr>
        <p:style>
          <a:lnRef idx="0"/>
          <a:fillRef idx="0"/>
          <a:effectRef idx="0"/>
          <a:fontRef idx="minor"/>
        </p:style>
        <p:txBody>
          <a:bodyPr lIns="0" rIns="0" tIns="0" bIns="0" anchor="ctr"/>
          <a:p>
            <a:pPr>
              <a:lnSpc>
                <a:spcPct val="100000"/>
              </a:lnSpc>
            </a:pPr>
            <a:r>
              <a:rPr b="0" i="1" lang="en-AU" sz="4520" spc="-1" strike="noStrike">
                <a:solidFill>
                  <a:srgbClr val="000000"/>
                </a:solidFill>
                <a:uFill>
                  <a:solidFill>
                    <a:srgbClr val="ffffff"/>
                  </a:solidFill>
                </a:uFill>
                <a:latin typeface="Calibri"/>
                <a:ea typeface="DejaVu Sans"/>
              </a:rPr>
              <a:t>Security analysis is most effective when the structure of the input is known.</a:t>
            </a:r>
            <a:endParaRPr b="0" lang="en-AU" sz="1800" spc="-1" strike="noStrike">
              <a:solidFill>
                <a:srgbClr val="000000"/>
              </a:solidFill>
              <a:uFill>
                <a:solidFill>
                  <a:srgbClr val="ffffff"/>
                </a:solidFill>
              </a:uFill>
              <a:latin typeface="Arial"/>
            </a:endParaRPr>
          </a:p>
          <a:p>
            <a:pPr>
              <a:lnSpc>
                <a:spcPct val="100000"/>
              </a:lnSpc>
            </a:pPr>
            <a:r>
              <a:rPr b="0" i="1" lang="en-AU" sz="4520" spc="-1" strike="noStrike">
                <a:solidFill>
                  <a:srgbClr val="000000"/>
                </a:solidFill>
                <a:uFill>
                  <a:solidFill>
                    <a:srgbClr val="ffffff"/>
                  </a:solidFill>
                </a:uFill>
                <a:latin typeface="Calibri"/>
                <a:ea typeface="DejaVu Sans"/>
              </a:rPr>
              <a:t>By dynamically tracking data flow around a program’s memory space, we can more effectively infer the grammar that it accepts.</a:t>
            </a:r>
            <a:endParaRPr b="0" lang="en-AU" sz="1800" spc="-1" strike="noStrike">
              <a:solidFill>
                <a:srgbClr val="000000"/>
              </a:solidFill>
              <a:uFill>
                <a:solidFill>
                  <a:srgbClr val="ffffff"/>
                </a:solidFill>
              </a:uFill>
              <a:latin typeface="Arial"/>
            </a:endParaRPr>
          </a:p>
        </p:txBody>
      </p:sp>
      <p:sp>
        <p:nvSpPr>
          <p:cNvPr id="53" name="CustomShape 9"/>
          <p:cNvSpPr/>
          <p:nvPr/>
        </p:nvSpPr>
        <p:spPr>
          <a:xfrm>
            <a:off x="1730160" y="3009960"/>
            <a:ext cx="33809760" cy="1274400"/>
          </a:xfrm>
          <a:prstGeom prst="rect">
            <a:avLst/>
          </a:prstGeom>
          <a:noFill/>
          <a:ln>
            <a:noFill/>
          </a:ln>
        </p:spPr>
        <p:style>
          <a:lnRef idx="0"/>
          <a:fillRef idx="0"/>
          <a:effectRef idx="0"/>
          <a:fontRef idx="minor"/>
        </p:style>
        <p:txBody>
          <a:bodyPr lIns="0" rIns="0" tIns="0" bIns="0"/>
          <a:p>
            <a:pPr>
              <a:lnSpc>
                <a:spcPct val="100000"/>
              </a:lnSpc>
            </a:pPr>
            <a:r>
              <a:rPr b="1" lang="en-AU" sz="3600" spc="-1" strike="noStrike">
                <a:solidFill>
                  <a:srgbClr val="000000"/>
                </a:solidFill>
                <a:uFill>
                  <a:solidFill>
                    <a:srgbClr val="ffffff"/>
                  </a:solidFill>
                </a:uFill>
                <a:latin typeface="Calibri"/>
                <a:ea typeface="DejaVu Sans"/>
              </a:rPr>
              <a:t>Pavel Zakopaylo, ANU</a:t>
            </a:r>
            <a:endParaRPr b="0" lang="en-AU" sz="1800" spc="-1" strike="noStrike">
              <a:solidFill>
                <a:srgbClr val="000000"/>
              </a:solidFill>
              <a:uFill>
                <a:solidFill>
                  <a:srgbClr val="ffffff"/>
                </a:solidFill>
              </a:uFill>
              <a:latin typeface="Arial"/>
            </a:endParaRPr>
          </a:p>
          <a:p>
            <a:pPr>
              <a:lnSpc>
                <a:spcPct val="100000"/>
              </a:lnSpc>
            </a:pPr>
            <a:r>
              <a:rPr b="1" lang="en-AU" sz="3600" spc="-1" strike="noStrike">
                <a:solidFill>
                  <a:srgbClr val="000000"/>
                </a:solidFill>
                <a:uFill>
                  <a:solidFill>
                    <a:srgbClr val="ffffff"/>
                  </a:solidFill>
                </a:uFill>
                <a:latin typeface="Calibri"/>
                <a:ea typeface="DejaVu Sans"/>
              </a:rPr>
              <a:t>Supervisors: </a:t>
            </a:r>
            <a:r>
              <a:rPr b="0" lang="en-AU" sz="3600" spc="-1" strike="noStrike">
                <a:solidFill>
                  <a:srgbClr val="000000"/>
                </a:solidFill>
                <a:uFill>
                  <a:solidFill>
                    <a:srgbClr val="ffffff"/>
                  </a:solidFill>
                </a:uFill>
                <a:latin typeface="Calibri"/>
                <a:ea typeface="DejaVu Sans"/>
              </a:rPr>
              <a:t>Steve Blackburn, Tony Hosking,</a:t>
            </a:r>
            <a:r>
              <a:rPr b="0" lang="en-AU" sz="3600" spc="-1" strike="noStrike">
                <a:solidFill>
                  <a:srgbClr val="000000"/>
                </a:solidFill>
                <a:uFill>
                  <a:solidFill>
                    <a:srgbClr val="ffffff"/>
                  </a:solidFill>
                </a:uFill>
                <a:latin typeface="Calibri"/>
                <a:ea typeface="DejaVu Sans"/>
              </a:rPr>
              <a:t> Michael Norrish, Shane Magrath</a:t>
            </a:r>
            <a:endParaRPr b="0" lang="en-AU" sz="1800" spc="-1" strike="noStrike">
              <a:solidFill>
                <a:srgbClr val="000000"/>
              </a:solidFill>
              <a:uFill>
                <a:solidFill>
                  <a:srgbClr val="ffffff"/>
                </a:solidFill>
              </a:uFill>
              <a:latin typeface="Arial"/>
            </a:endParaRPr>
          </a:p>
        </p:txBody>
      </p:sp>
      <p:sp>
        <p:nvSpPr>
          <p:cNvPr id="54" name="CustomShape 10"/>
          <p:cNvSpPr/>
          <p:nvPr/>
        </p:nvSpPr>
        <p:spPr>
          <a:xfrm>
            <a:off x="1763280" y="28663920"/>
            <a:ext cx="4512600" cy="594000"/>
          </a:xfrm>
          <a:prstGeom prst="rect">
            <a:avLst/>
          </a:prstGeom>
          <a:noFill/>
          <a:ln>
            <a:noFill/>
          </a:ln>
        </p:spPr>
        <p:style>
          <a:lnRef idx="0"/>
          <a:fillRef idx="0"/>
          <a:effectRef idx="0"/>
          <a:fontRef idx="minor"/>
        </p:style>
        <p:txBody>
          <a:bodyPr lIns="0" rIns="0" tIns="0" bIns="0"/>
          <a:p>
            <a:pPr>
              <a:lnSpc>
                <a:spcPct val="100000"/>
              </a:lnSpc>
            </a:pPr>
            <a:r>
              <a:rPr b="1" lang="en-AU" sz="1840" spc="-1" strike="noStrike" cap="all">
                <a:solidFill>
                  <a:srgbClr val="1e9bff"/>
                </a:solidFill>
                <a:uFill>
                  <a:solidFill>
                    <a:srgbClr val="ffffff"/>
                  </a:solidFill>
                </a:uFill>
                <a:latin typeface="Calibri"/>
                <a:ea typeface="DejaVu Sans"/>
              </a:rPr>
              <a:t>FOR FURTHER INFORMATION</a:t>
            </a:r>
            <a:endParaRPr b="0" lang="en-AU" sz="1800" spc="-1" strike="noStrike">
              <a:solidFill>
                <a:srgbClr val="000000"/>
              </a:solidFill>
              <a:uFill>
                <a:solidFill>
                  <a:srgbClr val="ffffff"/>
                </a:solidFill>
              </a:uFill>
              <a:latin typeface="Arial"/>
            </a:endParaRPr>
          </a:p>
          <a:p>
            <a:pPr>
              <a:lnSpc>
                <a:spcPct val="100000"/>
              </a:lnSpc>
            </a:pPr>
            <a:r>
              <a:rPr b="0" lang="en-AU" sz="1670" spc="-1" strike="noStrike">
                <a:solidFill>
                  <a:srgbClr val="000000"/>
                </a:solidFill>
                <a:uFill>
                  <a:solidFill>
                    <a:srgbClr val="ffffff"/>
                  </a:solidFill>
                </a:uFill>
                <a:latin typeface="Calibri"/>
                <a:ea typeface="DejaVu Sans"/>
              </a:rPr>
              <a:t>u6055204@anu.edu.au</a:t>
            </a:r>
            <a:endParaRPr b="0" lang="en-AU" sz="1800" spc="-1" strike="noStrike">
              <a:solidFill>
                <a:srgbClr val="000000"/>
              </a:solidFill>
              <a:uFill>
                <a:solidFill>
                  <a:srgbClr val="ffffff"/>
                </a:solidFill>
              </a:uFill>
              <a:latin typeface="Arial"/>
            </a:endParaRPr>
          </a:p>
        </p:txBody>
      </p:sp>
      <p:pic>
        <p:nvPicPr>
          <p:cNvPr id="55" name="Picture 30" descr=""/>
          <p:cNvPicPr/>
          <p:nvPr/>
        </p:nvPicPr>
        <p:blipFill>
          <a:blip r:embed="rId1"/>
          <a:stretch/>
        </p:blipFill>
        <p:spPr>
          <a:xfrm>
            <a:off x="35299440" y="1744200"/>
            <a:ext cx="5837760" cy="1999800"/>
          </a:xfrm>
          <a:prstGeom prst="rect">
            <a:avLst/>
          </a:prstGeom>
          <a:ln>
            <a:noFill/>
          </a:ln>
        </p:spPr>
      </p:pic>
      <p:sp>
        <p:nvSpPr>
          <p:cNvPr id="56" name="CustomShape 11"/>
          <p:cNvSpPr/>
          <p:nvPr/>
        </p:nvSpPr>
        <p:spPr>
          <a:xfrm>
            <a:off x="1667880" y="7439400"/>
            <a:ext cx="9487800" cy="5322600"/>
          </a:xfrm>
          <a:prstGeom prst="rect">
            <a:avLst/>
          </a:prstGeom>
          <a:noFill/>
          <a:ln>
            <a:noFill/>
          </a:ln>
        </p:spPr>
        <p:style>
          <a:lnRef idx="0"/>
          <a:fillRef idx="0"/>
          <a:effectRef idx="0"/>
          <a:fontRef idx="minor"/>
        </p:style>
        <p:txBody>
          <a:bodyPr lIns="0" rIns="0" tIns="0" bIns="0"/>
          <a:p>
            <a:pPr>
              <a:lnSpc>
                <a:spcPct val="100000"/>
              </a:lnSpc>
            </a:pPr>
            <a:r>
              <a:rPr b="1" lang="en-AU" sz="4400" spc="-1" strike="noStrike">
                <a:solidFill>
                  <a:srgbClr val="000000"/>
                </a:solidFill>
                <a:uFill>
                  <a:solidFill>
                    <a:srgbClr val="ffffff"/>
                  </a:solidFill>
                </a:uFill>
                <a:latin typeface="Calibri"/>
                <a:ea typeface="DejaVu Sans"/>
              </a:rPr>
              <a:t>Motivation</a:t>
            </a:r>
            <a:endParaRPr b="0" lang="en-AU" sz="1800" spc="-1" strike="noStrike">
              <a:solidFill>
                <a:srgbClr val="000000"/>
              </a:solidFill>
              <a:uFill>
                <a:solidFill>
                  <a:srgbClr val="ffffff"/>
                </a:solidFill>
              </a:uFill>
              <a:latin typeface="Arial"/>
            </a:endParaRPr>
          </a:p>
          <a:p>
            <a:pPr>
              <a:lnSpc>
                <a:spcPct val="100000"/>
              </a:lnSpc>
            </a:pPr>
            <a:r>
              <a:rPr b="0" lang="en-AU" sz="3200" spc="-1" strike="noStrike">
                <a:solidFill>
                  <a:srgbClr val="000000"/>
                </a:solidFill>
                <a:uFill>
                  <a:solidFill>
                    <a:srgbClr val="ffffff"/>
                  </a:solidFill>
                </a:uFill>
                <a:latin typeface="Calibri"/>
                <a:ea typeface="DejaVu Sans"/>
              </a:rPr>
              <a:t>There exist a number of approaches (e.g. fuzzing) that allow for automated detection of security-critical bugs in an application. By crafting inputs based on an understanding of its input, we can enable better analysis by traversing more of the code’s branches. However, this is difficult to do when no source code or debugging information is provided apart from the target binary.</a:t>
            </a:r>
            <a:endParaRPr b="0" lang="en-AU" sz="1800" spc="-1" strike="noStrike">
              <a:solidFill>
                <a:srgbClr val="000000"/>
              </a:solidFill>
              <a:uFill>
                <a:solidFill>
                  <a:srgbClr val="ffffff"/>
                </a:solidFill>
              </a:uFill>
              <a:latin typeface="Arial"/>
            </a:endParaRPr>
          </a:p>
        </p:txBody>
      </p:sp>
      <p:sp>
        <p:nvSpPr>
          <p:cNvPr id="57" name="CustomShape 12"/>
          <p:cNvSpPr/>
          <p:nvPr/>
        </p:nvSpPr>
        <p:spPr>
          <a:xfrm>
            <a:off x="1747080" y="13285440"/>
            <a:ext cx="10091160" cy="7013880"/>
          </a:xfrm>
          <a:prstGeom prst="rect">
            <a:avLst/>
          </a:prstGeom>
          <a:noFill/>
          <a:ln>
            <a:noFill/>
          </a:ln>
        </p:spPr>
        <p:style>
          <a:lnRef idx="0"/>
          <a:fillRef idx="0"/>
          <a:effectRef idx="0"/>
          <a:fontRef idx="minor"/>
        </p:style>
        <p:txBody>
          <a:bodyPr lIns="0" rIns="0" tIns="0" bIns="0"/>
          <a:p>
            <a:pPr>
              <a:lnSpc>
                <a:spcPct val="100000"/>
              </a:lnSpc>
            </a:pPr>
            <a:r>
              <a:rPr b="1" lang="en-AU" sz="4400" spc="-1" strike="noStrike">
                <a:solidFill>
                  <a:srgbClr val="000000"/>
                </a:solidFill>
                <a:uFill>
                  <a:solidFill>
                    <a:srgbClr val="ffffff"/>
                  </a:solidFill>
                </a:uFill>
                <a:latin typeface="Calibri"/>
                <a:ea typeface="DejaVu Sans"/>
              </a:rPr>
              <a:t>Taint Analysis</a:t>
            </a:r>
            <a:endParaRPr b="0" lang="en-AU" sz="1800" spc="-1" strike="noStrike">
              <a:solidFill>
                <a:srgbClr val="000000"/>
              </a:solidFill>
              <a:uFill>
                <a:solidFill>
                  <a:srgbClr val="ffffff"/>
                </a:solidFill>
              </a:uFill>
              <a:latin typeface="Arial"/>
            </a:endParaRPr>
          </a:p>
          <a:p>
            <a:pPr>
              <a:lnSpc>
                <a:spcPct val="100000"/>
              </a:lnSpc>
            </a:pPr>
            <a:r>
              <a:rPr b="0" lang="en-AU" sz="3200" spc="-1" strike="noStrike">
                <a:solidFill>
                  <a:srgbClr val="000000"/>
                </a:solidFill>
                <a:uFill>
                  <a:solidFill>
                    <a:srgbClr val="ffffff"/>
                  </a:solidFill>
                </a:uFill>
                <a:latin typeface="Calibri"/>
                <a:ea typeface="DejaVu Sans"/>
              </a:rPr>
              <a:t>Microsoft Research’s TUPNI paper outlines a grammar inference algorithm that build on top of a Data Flow Graph, which extends on the concept of taint tracing. Rather than tracking if a memory location or register is tainted, analysis of data flow also keep track of which bytes of the input affect each tainted location.</a:t>
            </a:r>
            <a:endParaRPr b="0" lang="en-AU" sz="1800" spc="-1" strike="noStrike">
              <a:solidFill>
                <a:srgbClr val="000000"/>
              </a:solidFill>
              <a:uFill>
                <a:solidFill>
                  <a:srgbClr val="ffffff"/>
                </a:solidFill>
              </a:uFill>
              <a:latin typeface="Arial"/>
            </a:endParaRPr>
          </a:p>
          <a:p>
            <a:pPr>
              <a:lnSpc>
                <a:spcPct val="100000"/>
              </a:lnSpc>
            </a:pPr>
            <a:r>
              <a:rPr b="0" lang="en-AU" sz="3200" spc="-1" strike="noStrike">
                <a:solidFill>
                  <a:srgbClr val="000000"/>
                </a:solidFill>
                <a:uFill>
                  <a:solidFill>
                    <a:srgbClr val="ffffff"/>
                  </a:solidFill>
                </a:uFill>
                <a:latin typeface="Calibri"/>
                <a:ea typeface="DejaVu Sans"/>
              </a:rPr>
              <a:t>In effect this is a map between memory locations and sets of byte-offsets in the input file. This data structure is updated after every instruction and can be queried at any point during program execution.</a:t>
            </a:r>
            <a:endParaRPr b="0" lang="en-AU" sz="1800" spc="-1" strike="noStrike">
              <a:solidFill>
                <a:srgbClr val="000000"/>
              </a:solidFill>
              <a:uFill>
                <a:solidFill>
                  <a:srgbClr val="ffffff"/>
                </a:solidFill>
              </a:uFill>
              <a:latin typeface="Arial"/>
            </a:endParaRPr>
          </a:p>
        </p:txBody>
      </p:sp>
      <p:sp>
        <p:nvSpPr>
          <p:cNvPr id="58" name="Line 13"/>
          <p:cNvSpPr/>
          <p:nvPr/>
        </p:nvSpPr>
        <p:spPr>
          <a:xfrm>
            <a:off x="1658160" y="28098720"/>
            <a:ext cx="39460320" cy="360"/>
          </a:xfrm>
          <a:prstGeom prst="line">
            <a:avLst/>
          </a:prstGeom>
          <a:ln w="9360">
            <a:solidFill>
              <a:srgbClr val="1e9bff"/>
            </a:solidFill>
            <a:round/>
          </a:ln>
        </p:spPr>
        <p:style>
          <a:lnRef idx="0"/>
          <a:fillRef idx="0"/>
          <a:effectRef idx="0"/>
          <a:fontRef idx="minor"/>
        </p:style>
      </p:sp>
      <p:sp>
        <p:nvSpPr>
          <p:cNvPr id="59" name="CustomShape 14"/>
          <p:cNvSpPr/>
          <p:nvPr/>
        </p:nvSpPr>
        <p:spPr>
          <a:xfrm>
            <a:off x="1748880" y="20680560"/>
            <a:ext cx="9948600" cy="6057720"/>
          </a:xfrm>
          <a:prstGeom prst="rect">
            <a:avLst/>
          </a:prstGeom>
          <a:noFill/>
          <a:ln>
            <a:noFill/>
          </a:ln>
        </p:spPr>
        <p:style>
          <a:lnRef idx="0"/>
          <a:fillRef idx="0"/>
          <a:effectRef idx="0"/>
          <a:fontRef idx="minor"/>
        </p:style>
        <p:txBody>
          <a:bodyPr lIns="0" rIns="0" tIns="0" bIns="0"/>
          <a:p>
            <a:pPr>
              <a:lnSpc>
                <a:spcPct val="100000"/>
              </a:lnSpc>
            </a:pPr>
            <a:r>
              <a:rPr b="1" lang="en-AU" sz="4520" spc="-1" strike="noStrike">
                <a:solidFill>
                  <a:srgbClr val="000000"/>
                </a:solidFill>
                <a:uFill>
                  <a:solidFill>
                    <a:srgbClr val="ffffff"/>
                  </a:solidFill>
                </a:uFill>
                <a:latin typeface="Calibri"/>
                <a:ea typeface="DejaVu Sans"/>
              </a:rPr>
              <a:t>Contribution</a:t>
            </a:r>
            <a:endParaRPr b="0" lang="en-AU" sz="1800" spc="-1" strike="noStrike">
              <a:solidFill>
                <a:srgbClr val="000000"/>
              </a:solidFill>
              <a:uFill>
                <a:solidFill>
                  <a:srgbClr val="ffffff"/>
                </a:solidFill>
              </a:uFill>
              <a:latin typeface="Arial"/>
            </a:endParaRPr>
          </a:p>
          <a:p>
            <a:pPr>
              <a:lnSpc>
                <a:spcPct val="100000"/>
              </a:lnSpc>
            </a:pPr>
            <a:r>
              <a:rPr b="0" lang="en-AU" sz="3200" spc="-1" strike="noStrike">
                <a:solidFill>
                  <a:srgbClr val="000000"/>
                </a:solidFill>
                <a:uFill>
                  <a:solidFill>
                    <a:srgbClr val="ffffff"/>
                  </a:solidFill>
                </a:uFill>
                <a:latin typeface="Calibri"/>
                <a:ea typeface="DejaVu Sans"/>
              </a:rPr>
              <a:t>TUPNI provides a reasonable level of detail in regards to the inference algorithm, but leaves the taint analysis mostly unspecified. Hence, my work focusses on replicating the taint tracer TUPNI used.</a:t>
            </a:r>
            <a:endParaRPr b="0" lang="en-AU" sz="1800" spc="-1" strike="noStrike">
              <a:solidFill>
                <a:srgbClr val="000000"/>
              </a:solidFill>
              <a:uFill>
                <a:solidFill>
                  <a:srgbClr val="ffffff"/>
                </a:solidFill>
              </a:uFill>
              <a:latin typeface="Arial"/>
            </a:endParaRPr>
          </a:p>
          <a:p>
            <a:pPr>
              <a:lnSpc>
                <a:spcPct val="100000"/>
              </a:lnSpc>
            </a:pPr>
            <a:r>
              <a:rPr b="0" lang="en-AU" sz="3200" spc="-1" strike="noStrike">
                <a:solidFill>
                  <a:srgbClr val="000000"/>
                </a:solidFill>
                <a:uFill>
                  <a:solidFill>
                    <a:srgbClr val="ffffff"/>
                  </a:solidFill>
                </a:uFill>
                <a:latin typeface="Calibri"/>
                <a:ea typeface="DejaVu Sans"/>
              </a:rPr>
              <a:t>Whereas TUPNI utilized Valgrind for dynamic instrumentation, my tool is built on Intel PIN. This theoretically has a performance benefit, since we are not adding performance overhead by IR-translation or synthetic execution.</a:t>
            </a:r>
            <a:endParaRPr b="0" lang="en-AU" sz="1800" spc="-1" strike="noStrike">
              <a:solidFill>
                <a:srgbClr val="000000"/>
              </a:solidFill>
              <a:uFill>
                <a:solidFill>
                  <a:srgbClr val="ffffff"/>
                </a:solidFill>
              </a:uFill>
              <a:latin typeface="Arial"/>
            </a:endParaRPr>
          </a:p>
        </p:txBody>
      </p:sp>
      <p:sp>
        <p:nvSpPr>
          <p:cNvPr id="60" name="CustomShape 15"/>
          <p:cNvSpPr/>
          <p:nvPr/>
        </p:nvSpPr>
        <p:spPr>
          <a:xfrm>
            <a:off x="22718520" y="7128000"/>
            <a:ext cx="15801480" cy="9680040"/>
          </a:xfrm>
          <a:prstGeom prst="rect">
            <a:avLst/>
          </a:prstGeom>
          <a:noFill/>
          <a:ln>
            <a:noFill/>
          </a:ln>
        </p:spPr>
        <p:style>
          <a:lnRef idx="0"/>
          <a:fillRef idx="0"/>
          <a:effectRef idx="0"/>
          <a:fontRef idx="minor"/>
        </p:style>
        <p:txBody>
          <a:bodyPr lIns="0" rIns="0" tIns="0" bIns="0"/>
          <a:p>
            <a:pPr>
              <a:lnSpc>
                <a:spcPct val="100000"/>
              </a:lnSpc>
            </a:pPr>
            <a:r>
              <a:rPr b="1" lang="en-AU" sz="4400" spc="-1" strike="noStrike">
                <a:solidFill>
                  <a:srgbClr val="000000"/>
                </a:solidFill>
                <a:uFill>
                  <a:solidFill>
                    <a:srgbClr val="ffffff"/>
                  </a:solidFill>
                </a:uFill>
                <a:latin typeface="Calibri"/>
                <a:ea typeface="DejaVu Sans"/>
              </a:rPr>
              <a:t>Implementation</a:t>
            </a:r>
            <a:endParaRPr b="0" lang="en-AU" sz="1800" spc="-1" strike="noStrike">
              <a:solidFill>
                <a:srgbClr val="000000"/>
              </a:solidFill>
              <a:uFill>
                <a:solidFill>
                  <a:srgbClr val="ffffff"/>
                </a:solidFill>
              </a:uFill>
              <a:latin typeface="Arial"/>
            </a:endParaRPr>
          </a:p>
          <a:p>
            <a:pPr>
              <a:lnSpc>
                <a:spcPct val="100000"/>
              </a:lnSpc>
            </a:pPr>
            <a:r>
              <a:rPr b="0" lang="en-AU" sz="3200" spc="-1" strike="noStrike">
                <a:solidFill>
                  <a:srgbClr val="000000"/>
                </a:solidFill>
                <a:uFill>
                  <a:solidFill>
                    <a:srgbClr val="ffffff"/>
                  </a:solidFill>
                </a:uFill>
                <a:latin typeface="Calibri"/>
                <a:ea typeface="DejaVu Sans"/>
              </a:rPr>
              <a:t>The taint tracer works by maintaining a tree structure of which memory locations are tainted. Every time an instruction is executed, a note is made of all the memory locations and registers that are read. These are checked against the known taints, and the combined set of taints for that instruction are hence determined. Then, the locations that are written to are gathered, and the total set of taints recorded earlier is either appended to or overwrites the sets of taints of the written locations, as appropriate.</a:t>
            </a:r>
            <a:endParaRPr b="0" lang="en-AU" sz="1800" spc="-1" strike="noStrike">
              <a:solidFill>
                <a:srgbClr val="000000"/>
              </a:solidFill>
              <a:uFill>
                <a:solidFill>
                  <a:srgbClr val="ffffff"/>
                </a:solidFill>
              </a:uFill>
              <a:latin typeface="Arial"/>
            </a:endParaRPr>
          </a:p>
          <a:p>
            <a:pPr>
              <a:lnSpc>
                <a:spcPct val="100000"/>
              </a:lnSpc>
            </a:pPr>
            <a:r>
              <a:rPr b="0" lang="en-AU" sz="3200" spc="-1" strike="noStrike">
                <a:solidFill>
                  <a:srgbClr val="000000"/>
                </a:solidFill>
                <a:uFill>
                  <a:solidFill>
                    <a:srgbClr val="ffffff"/>
                  </a:solidFill>
                </a:uFill>
                <a:latin typeface="Calibri"/>
                <a:ea typeface="DejaVu Sans"/>
              </a:rPr>
              <a:t>PIN’s API provides methods for obtaining the list of memory locations and registers that are read or written. However, blindly following these results produces incorrect output. For example, suppose we push a tainted value onto the stack. PIN will tell us that it reads the tainted value, that it writes to a point in the stack, and that is writes to the stack pointer. Following the algorithm blindly, this would taint the stack pointer. However, we know that the stack pointer is decremented by a fixed amount, and hence its value does not depend on the original tainted value. Such cases (e.g. CALL, RET, XADD etc.) must be handled individually.</a:t>
            </a:r>
            <a:endParaRPr b="0" lang="en-AU" sz="1800" spc="-1" strike="noStrike">
              <a:solidFill>
                <a:srgbClr val="000000"/>
              </a:solidFill>
              <a:uFill>
                <a:solidFill>
                  <a:srgbClr val="ffffff"/>
                </a:solidFill>
              </a:uFill>
              <a:latin typeface="Arial"/>
            </a:endParaRPr>
          </a:p>
          <a:p>
            <a:pPr>
              <a:lnSpc>
                <a:spcPct val="100000"/>
              </a:lnSpc>
            </a:pPr>
            <a:r>
              <a:rPr b="0" lang="en-AU" sz="3200" spc="-1" strike="noStrike">
                <a:solidFill>
                  <a:srgbClr val="000000"/>
                </a:solidFill>
                <a:uFill>
                  <a:solidFill>
                    <a:srgbClr val="ffffff"/>
                  </a:solidFill>
                </a:uFill>
                <a:latin typeface="Calibri"/>
                <a:ea typeface="DejaVu Sans"/>
              </a:rPr>
              <a:t>In order to test that the taint tracer handles cases correctly, I write toy parsers in assembly language; these are very simple and hence the memory model that they utilize is precisely known. Hence, they can be used as “unit tests”, in that the output from the taint tracer can then be marked as correct or incorrect.</a:t>
            </a:r>
            <a:endParaRPr b="0" lang="en-AU" sz="1800" spc="-1" strike="noStrike">
              <a:solidFill>
                <a:srgbClr val="000000"/>
              </a:solidFill>
              <a:uFill>
                <a:solidFill>
                  <a:srgbClr val="ffffff"/>
                </a:solidFill>
              </a:uFill>
              <a:latin typeface="Arial"/>
            </a:endParaRPr>
          </a:p>
        </p:txBody>
      </p:sp>
      <p:sp>
        <p:nvSpPr>
          <p:cNvPr id="61" name="CustomShape 16"/>
          <p:cNvSpPr/>
          <p:nvPr/>
        </p:nvSpPr>
        <p:spPr>
          <a:xfrm>
            <a:off x="22743000" y="18127800"/>
            <a:ext cx="15334920" cy="6457680"/>
          </a:xfrm>
          <a:prstGeom prst="rect">
            <a:avLst/>
          </a:prstGeom>
          <a:noFill/>
          <a:ln>
            <a:noFill/>
          </a:ln>
        </p:spPr>
        <p:style>
          <a:lnRef idx="0"/>
          <a:fillRef idx="0"/>
          <a:effectRef idx="0"/>
          <a:fontRef idx="minor"/>
        </p:style>
        <p:txBody>
          <a:bodyPr lIns="0" rIns="0" tIns="0" bIns="0"/>
          <a:p>
            <a:pPr>
              <a:lnSpc>
                <a:spcPct val="100000"/>
              </a:lnSpc>
            </a:pPr>
            <a:r>
              <a:rPr b="1" lang="en-AU" sz="4400" spc="-1" strike="noStrike">
                <a:solidFill>
                  <a:srgbClr val="000000"/>
                </a:solidFill>
                <a:uFill>
                  <a:solidFill>
                    <a:srgbClr val="ffffff"/>
                  </a:solidFill>
                </a:uFill>
                <a:latin typeface="Calibri"/>
                <a:ea typeface="DejaVu Sans"/>
              </a:rPr>
              <a:t>Performance</a:t>
            </a:r>
            <a:endParaRPr b="0" lang="en-AU" sz="1800" spc="-1" strike="noStrike">
              <a:solidFill>
                <a:srgbClr val="000000"/>
              </a:solidFill>
              <a:uFill>
                <a:solidFill>
                  <a:srgbClr val="ffffff"/>
                </a:solidFill>
              </a:uFill>
              <a:latin typeface="Arial"/>
            </a:endParaRPr>
          </a:p>
          <a:p>
            <a:pPr>
              <a:lnSpc>
                <a:spcPct val="100000"/>
              </a:lnSpc>
            </a:pPr>
            <a:r>
              <a:rPr b="0" lang="en-AU" sz="3200" spc="-1" strike="noStrike">
                <a:solidFill>
                  <a:srgbClr val="000000"/>
                </a:solidFill>
                <a:uFill>
                  <a:solidFill>
                    <a:srgbClr val="ffffff"/>
                  </a:solidFill>
                </a:uFill>
                <a:latin typeface="Calibri"/>
                <a:ea typeface="DejaVu Sans"/>
              </a:rPr>
              <a:t>The taint tracers that TUPNI cites do not actually provide the same functionality as TUPNI uses – they usually only store taint information as boolean tainted / not tainted, instead of the data flow graph discussed. This is most likely why they seem to have “negligible” performance overhead. For example, for this type of taint tracking, you only need to store one bit per byte of memory, which limits overhead to at most 12.5%.</a:t>
            </a:r>
            <a:endParaRPr b="0" lang="en-AU" sz="1800" spc="-1" strike="noStrike">
              <a:solidFill>
                <a:srgbClr val="000000"/>
              </a:solidFill>
              <a:uFill>
                <a:solidFill>
                  <a:srgbClr val="ffffff"/>
                </a:solidFill>
              </a:uFill>
              <a:latin typeface="Arial"/>
            </a:endParaRPr>
          </a:p>
          <a:p>
            <a:pPr>
              <a:lnSpc>
                <a:spcPct val="100000"/>
              </a:lnSpc>
            </a:pPr>
            <a:r>
              <a:rPr b="0" lang="en-AU" sz="3200" spc="-1" strike="noStrike">
                <a:solidFill>
                  <a:srgbClr val="000000"/>
                </a:solidFill>
                <a:uFill>
                  <a:solidFill>
                    <a:srgbClr val="ffffff"/>
                  </a:solidFill>
                </a:uFill>
                <a:latin typeface="Calibri"/>
                <a:ea typeface="DejaVu Sans"/>
              </a:rPr>
              <a:t>The same reasoning does not apply to my tool. Indeed, as a result of this and other factors (e.g. after each instruction we execute an O(log N) search of the taint structure), we end up with orders of magnitude more memory and CPU usage. This is, at present, not usable with most large-scale programs.</a:t>
            </a:r>
            <a:endParaRPr b="0" lang="en-AU" sz="1800" spc="-1" strike="noStrike">
              <a:solidFill>
                <a:srgbClr val="000000"/>
              </a:solidFill>
              <a:uFill>
                <a:solidFill>
                  <a:srgbClr val="ffffff"/>
                </a:solidFill>
              </a:uFill>
              <a:latin typeface="Arial"/>
            </a:endParaRPr>
          </a:p>
        </p:txBody>
      </p:sp>
      <p:sp>
        <p:nvSpPr>
          <p:cNvPr id="62" name="CustomShape 17"/>
          <p:cNvSpPr/>
          <p:nvPr/>
        </p:nvSpPr>
        <p:spPr>
          <a:xfrm>
            <a:off x="22743000" y="24442560"/>
            <a:ext cx="13635720" cy="3335040"/>
          </a:xfrm>
          <a:prstGeom prst="rect">
            <a:avLst/>
          </a:prstGeom>
          <a:noFill/>
          <a:ln>
            <a:noFill/>
          </a:ln>
        </p:spPr>
        <p:style>
          <a:lnRef idx="0"/>
          <a:fillRef idx="0"/>
          <a:effectRef idx="0"/>
          <a:fontRef idx="minor"/>
        </p:style>
        <p:txBody>
          <a:bodyPr lIns="0" rIns="0" tIns="0" bIns="0"/>
          <a:p>
            <a:pPr>
              <a:lnSpc>
                <a:spcPct val="100000"/>
              </a:lnSpc>
            </a:pPr>
            <a:r>
              <a:rPr b="1" lang="en-AU" sz="4400" spc="-1" strike="noStrike">
                <a:solidFill>
                  <a:srgbClr val="000000"/>
                </a:solidFill>
                <a:uFill>
                  <a:solidFill>
                    <a:srgbClr val="ffffff"/>
                  </a:solidFill>
                </a:uFill>
                <a:latin typeface="Calibri"/>
                <a:ea typeface="DejaVu Sans"/>
              </a:rPr>
              <a:t>Future Work</a:t>
            </a:r>
            <a:endParaRPr b="0" lang="en-AU" sz="1800" spc="-1" strike="noStrike">
              <a:solidFill>
                <a:srgbClr val="000000"/>
              </a:solidFill>
              <a:uFill>
                <a:solidFill>
                  <a:srgbClr val="ffffff"/>
                </a:solidFill>
              </a:uFill>
              <a:latin typeface="Arial"/>
            </a:endParaRPr>
          </a:p>
          <a:p>
            <a:pPr>
              <a:lnSpc>
                <a:spcPct val="100000"/>
              </a:lnSpc>
            </a:pPr>
            <a:r>
              <a:rPr b="0" lang="en-AU" sz="3200" spc="-1" strike="noStrike">
                <a:solidFill>
                  <a:srgbClr val="000000"/>
                </a:solidFill>
                <a:uFill>
                  <a:solidFill>
                    <a:srgbClr val="ffffff"/>
                  </a:solidFill>
                </a:uFill>
                <a:latin typeface="Calibri"/>
                <a:ea typeface="DejaVu Sans"/>
              </a:rPr>
              <a:t>To make this useful, the performance overhead needs to be reduced to the point where something meaningful can be extracted from it. Also, it needs to interface to either some grammar inference system. Ideally, we would be able to replicate the results of the TUPNI grammar learner.</a:t>
            </a:r>
            <a:endParaRPr b="0" lang="en-AU" sz="1800" spc="-1" strike="noStrike">
              <a:solidFill>
                <a:srgbClr val="000000"/>
              </a:solidFill>
              <a:uFill>
                <a:solidFill>
                  <a:srgbClr val="ffffff"/>
                </a:solidFill>
              </a:uFill>
              <a:latin typeface="Arial"/>
            </a:endParaRPr>
          </a:p>
        </p:txBody>
      </p:sp>
      <p:sp>
        <p:nvSpPr>
          <p:cNvPr id="63" name="Line 18"/>
          <p:cNvSpPr/>
          <p:nvPr/>
        </p:nvSpPr>
        <p:spPr>
          <a:xfrm>
            <a:off x="1564920" y="4552200"/>
            <a:ext cx="39460320" cy="360"/>
          </a:xfrm>
          <a:prstGeom prst="line">
            <a:avLst/>
          </a:prstGeom>
          <a:ln w="9360">
            <a:solidFill>
              <a:srgbClr val="1e9bff"/>
            </a:solidFill>
            <a:round/>
          </a:ln>
        </p:spPr>
        <p:style>
          <a:lnRef idx="0"/>
          <a:fillRef idx="0"/>
          <a:effectRef idx="0"/>
          <a:fontRef idx="minor"/>
        </p:style>
      </p:sp>
      <p:sp>
        <p:nvSpPr>
          <p:cNvPr id="64" name="Line 19"/>
          <p:cNvSpPr/>
          <p:nvPr/>
        </p:nvSpPr>
        <p:spPr>
          <a:xfrm>
            <a:off x="1671480" y="6820560"/>
            <a:ext cx="39460320" cy="360"/>
          </a:xfrm>
          <a:prstGeom prst="line">
            <a:avLst/>
          </a:prstGeom>
          <a:ln w="9360">
            <a:solidFill>
              <a:srgbClr val="1e9bff"/>
            </a:solidFill>
            <a:round/>
          </a:ln>
        </p:spPr>
        <p:style>
          <a:lnRef idx="0"/>
          <a:fillRef idx="0"/>
          <a:effectRef idx="0"/>
          <a:fontRef idx="minor"/>
        </p:style>
      </p:sp>
      <p:sp>
        <p:nvSpPr>
          <p:cNvPr id="65" name="CustomShape 20"/>
          <p:cNvSpPr/>
          <p:nvPr/>
        </p:nvSpPr>
        <p:spPr>
          <a:xfrm>
            <a:off x="12492000" y="11520000"/>
            <a:ext cx="9646920" cy="5110920"/>
          </a:xfrm>
          <a:prstGeom prst="rect">
            <a:avLst/>
          </a:prstGeom>
          <a:noFill/>
          <a:ln>
            <a:noFill/>
          </a:ln>
        </p:spPr>
        <p:style>
          <a:lnRef idx="0"/>
          <a:fillRef idx="0"/>
          <a:effectRef idx="0"/>
          <a:fontRef idx="minor"/>
        </p:style>
        <p:txBody>
          <a:bodyPr lIns="90000" rIns="90000" tIns="45000" bIns="45000"/>
          <a:p>
            <a:r>
              <a:rPr b="0" lang="en-AU" sz="5400" spc="-1" strike="noStrike">
                <a:solidFill>
                  <a:srgbClr val="000000"/>
                </a:solidFill>
                <a:uFill>
                  <a:solidFill>
                    <a:srgbClr val="ffffff"/>
                  </a:solidFill>
                </a:uFill>
                <a:latin typeface="Arial"/>
                <a:ea typeface="DejaVu Sans"/>
              </a:rPr>
              <a:t>01: read(byte 0 -&gt; v1) // syscall</a:t>
            </a:r>
            <a:endParaRPr b="0" lang="en-AU" sz="1800" spc="-1" strike="noStrike">
              <a:solidFill>
                <a:srgbClr val="000000"/>
              </a:solidFill>
              <a:uFill>
                <a:solidFill>
                  <a:srgbClr val="ffffff"/>
                </a:solidFill>
              </a:uFill>
              <a:latin typeface="Arial"/>
            </a:endParaRPr>
          </a:p>
          <a:p>
            <a:r>
              <a:rPr b="0" lang="en-AU" sz="5400" spc="-1" strike="noStrike">
                <a:solidFill>
                  <a:srgbClr val="000000"/>
                </a:solidFill>
                <a:uFill>
                  <a:solidFill>
                    <a:srgbClr val="ffffff"/>
                  </a:solidFill>
                </a:uFill>
                <a:latin typeface="Arial"/>
                <a:ea typeface="DejaVu Sans"/>
              </a:rPr>
              <a:t>02: read(byte 1 -&gt; v2)</a:t>
            </a:r>
            <a:endParaRPr b="0" lang="en-AU" sz="1800" spc="-1" strike="noStrike">
              <a:solidFill>
                <a:srgbClr val="000000"/>
              </a:solidFill>
              <a:uFill>
                <a:solidFill>
                  <a:srgbClr val="ffffff"/>
                </a:solidFill>
              </a:uFill>
              <a:latin typeface="Arial"/>
            </a:endParaRPr>
          </a:p>
          <a:p>
            <a:endParaRPr b="0" lang="en-AU" sz="1800" spc="-1" strike="noStrike">
              <a:solidFill>
                <a:srgbClr val="000000"/>
              </a:solidFill>
              <a:uFill>
                <a:solidFill>
                  <a:srgbClr val="ffffff"/>
                </a:solidFill>
              </a:uFill>
              <a:latin typeface="Arial"/>
            </a:endParaRPr>
          </a:p>
          <a:p>
            <a:r>
              <a:rPr b="0" lang="en-AU" sz="5400" spc="-1" strike="noStrike">
                <a:solidFill>
                  <a:srgbClr val="000000"/>
                </a:solidFill>
                <a:uFill>
                  <a:solidFill>
                    <a:srgbClr val="ffffff"/>
                  </a:solidFill>
                </a:uFill>
                <a:latin typeface="Arial"/>
                <a:ea typeface="DejaVu Sans"/>
              </a:rPr>
              <a:t>03: mov rax, v1</a:t>
            </a:r>
            <a:endParaRPr b="0" lang="en-AU" sz="1800" spc="-1" strike="noStrike">
              <a:solidFill>
                <a:srgbClr val="000000"/>
              </a:solidFill>
              <a:uFill>
                <a:solidFill>
                  <a:srgbClr val="ffffff"/>
                </a:solidFill>
              </a:uFill>
              <a:latin typeface="Arial"/>
            </a:endParaRPr>
          </a:p>
          <a:p>
            <a:r>
              <a:rPr b="0" lang="en-AU" sz="5400" spc="-1" strike="noStrike">
                <a:solidFill>
                  <a:srgbClr val="000000"/>
                </a:solidFill>
                <a:uFill>
                  <a:solidFill>
                    <a:srgbClr val="ffffff"/>
                  </a:solidFill>
                </a:uFill>
                <a:latin typeface="Arial"/>
                <a:ea typeface="DejaVu Sans"/>
              </a:rPr>
              <a:t>04: mov rbx, v2</a:t>
            </a:r>
            <a:endParaRPr b="0" lang="en-AU" sz="1800" spc="-1" strike="noStrike">
              <a:solidFill>
                <a:srgbClr val="000000"/>
              </a:solidFill>
              <a:uFill>
                <a:solidFill>
                  <a:srgbClr val="ffffff"/>
                </a:solidFill>
              </a:uFill>
              <a:latin typeface="Arial"/>
            </a:endParaRPr>
          </a:p>
          <a:p>
            <a:r>
              <a:rPr b="0" lang="en-AU" sz="5400" spc="-1" strike="noStrike">
                <a:solidFill>
                  <a:srgbClr val="000000"/>
                </a:solidFill>
                <a:uFill>
                  <a:solidFill>
                    <a:srgbClr val="ffffff"/>
                  </a:solidFill>
                </a:uFill>
                <a:latin typeface="Arial"/>
                <a:ea typeface="DejaVu Sans"/>
              </a:rPr>
              <a:t>05: add rax, rbx</a:t>
            </a:r>
            <a:endParaRPr b="0" lang="en-AU" sz="1800" spc="-1" strike="noStrike">
              <a:solidFill>
                <a:srgbClr val="000000"/>
              </a:solidFill>
              <a:uFill>
                <a:solidFill>
                  <a:srgbClr val="ffffff"/>
                </a:solidFill>
              </a:uFill>
              <a:latin typeface="Arial"/>
            </a:endParaRPr>
          </a:p>
          <a:p>
            <a:r>
              <a:rPr b="0" lang="en-AU" sz="5400" spc="-1" strike="noStrike">
                <a:solidFill>
                  <a:srgbClr val="000000"/>
                </a:solidFill>
                <a:uFill>
                  <a:solidFill>
                    <a:srgbClr val="ffffff"/>
                  </a:solidFill>
                </a:uFill>
                <a:latin typeface="Arial"/>
                <a:ea typeface="DejaVu Sans"/>
              </a:rPr>
              <a:t>06: mov v1, rax</a:t>
            </a:r>
            <a:endParaRPr b="0" lang="en-AU" sz="1800" spc="-1" strike="noStrike">
              <a:solidFill>
                <a:srgbClr val="000000"/>
              </a:solidFill>
              <a:uFill>
                <a:solidFill>
                  <a:srgbClr val="ffffff"/>
                </a:solidFill>
              </a:uFill>
              <a:latin typeface="Arial"/>
            </a:endParaRPr>
          </a:p>
        </p:txBody>
      </p:sp>
      <p:sp>
        <p:nvSpPr>
          <p:cNvPr id="66" name="CustomShape 21"/>
          <p:cNvSpPr/>
          <p:nvPr/>
        </p:nvSpPr>
        <p:spPr>
          <a:xfrm>
            <a:off x="16265880" y="17464680"/>
            <a:ext cx="1687680" cy="1631160"/>
          </a:xfrm>
          <a:prstGeom prst="rect">
            <a:avLst/>
          </a:prstGeom>
          <a:solidFill>
            <a:srgbClr val="ff0000">
              <a:alpha val="50000"/>
            </a:srgbClr>
          </a:solidFill>
          <a:ln>
            <a:solidFill>
              <a:srgbClr val="000000"/>
            </a:solidFill>
          </a:ln>
        </p:spPr>
        <p:style>
          <a:lnRef idx="0"/>
          <a:fillRef idx="0"/>
          <a:effectRef idx="0"/>
          <a:fontRef idx="minor"/>
        </p:style>
        <p:txBody>
          <a:bodyPr wrap="none" lIns="90000" rIns="90000" tIns="45000" bIns="45000" anchor="ctr"/>
          <a:p>
            <a:pPr algn="ctr">
              <a:lnSpc>
                <a:spcPct val="100000"/>
              </a:lnSpc>
            </a:pPr>
            <a:r>
              <a:rPr b="0" lang="en-AU" sz="3600" spc="-1" strike="noStrike">
                <a:solidFill>
                  <a:srgbClr val="000000"/>
                </a:solidFill>
                <a:uFill>
                  <a:solidFill>
                    <a:srgbClr val="ffffff"/>
                  </a:solidFill>
                </a:uFill>
                <a:latin typeface="Arial"/>
                <a:ea typeface="DejaVu Sans"/>
              </a:rPr>
              <a:t>Byte 0</a:t>
            </a:r>
            <a:endParaRPr b="0" lang="en-AU" sz="1800" spc="-1" strike="noStrike">
              <a:solidFill>
                <a:srgbClr val="000000"/>
              </a:solidFill>
              <a:uFill>
                <a:solidFill>
                  <a:srgbClr val="ffffff"/>
                </a:solidFill>
              </a:uFill>
              <a:latin typeface="Arial"/>
            </a:endParaRPr>
          </a:p>
        </p:txBody>
      </p:sp>
      <p:sp>
        <p:nvSpPr>
          <p:cNvPr id="67" name="CustomShape 22"/>
          <p:cNvSpPr/>
          <p:nvPr/>
        </p:nvSpPr>
        <p:spPr>
          <a:xfrm>
            <a:off x="17996760" y="17464680"/>
            <a:ext cx="1687680" cy="1631160"/>
          </a:xfrm>
          <a:prstGeom prst="rect">
            <a:avLst/>
          </a:prstGeom>
          <a:solidFill>
            <a:srgbClr val="ff0000">
              <a:alpha val="50000"/>
            </a:srgbClr>
          </a:solidFill>
          <a:ln>
            <a:solidFill>
              <a:srgbClr val="000000"/>
            </a:solidFill>
          </a:ln>
        </p:spPr>
        <p:style>
          <a:lnRef idx="0"/>
          <a:fillRef idx="0"/>
          <a:effectRef idx="0"/>
          <a:fontRef idx="minor"/>
        </p:style>
        <p:txBody>
          <a:bodyPr wrap="none" lIns="90000" rIns="90000" tIns="45000" bIns="45000" anchor="ctr"/>
          <a:p>
            <a:pPr algn="ctr">
              <a:lnSpc>
                <a:spcPct val="100000"/>
              </a:lnSpc>
            </a:pPr>
            <a:r>
              <a:rPr b="0" lang="en-AU" sz="3600" spc="-1" strike="noStrike">
                <a:solidFill>
                  <a:srgbClr val="000000"/>
                </a:solidFill>
                <a:uFill>
                  <a:solidFill>
                    <a:srgbClr val="ffffff"/>
                  </a:solidFill>
                </a:uFill>
                <a:latin typeface="Arial"/>
                <a:ea typeface="DejaVu Sans"/>
              </a:rPr>
              <a:t>Byte 1</a:t>
            </a:r>
            <a:endParaRPr b="0" lang="en-AU" sz="1800" spc="-1" strike="noStrike">
              <a:solidFill>
                <a:srgbClr val="000000"/>
              </a:solidFill>
              <a:uFill>
                <a:solidFill>
                  <a:srgbClr val="ffffff"/>
                </a:solidFill>
              </a:uFill>
              <a:latin typeface="Arial"/>
            </a:endParaRPr>
          </a:p>
        </p:txBody>
      </p:sp>
      <p:sp>
        <p:nvSpPr>
          <p:cNvPr id="68" name="CustomShape 23"/>
          <p:cNvSpPr/>
          <p:nvPr/>
        </p:nvSpPr>
        <p:spPr>
          <a:xfrm>
            <a:off x="16265880" y="20752920"/>
            <a:ext cx="1687680" cy="1631160"/>
          </a:xfrm>
          <a:prstGeom prst="rect">
            <a:avLst/>
          </a:prstGeom>
          <a:solidFill>
            <a:srgbClr val="ff9900"/>
          </a:solidFill>
          <a:ln>
            <a:solidFill>
              <a:srgbClr val="000000"/>
            </a:solidFill>
          </a:ln>
        </p:spPr>
        <p:style>
          <a:lnRef idx="0"/>
          <a:fillRef idx="0"/>
          <a:effectRef idx="0"/>
          <a:fontRef idx="minor"/>
        </p:style>
        <p:txBody>
          <a:bodyPr wrap="none" lIns="90000" rIns="90000" tIns="45000" bIns="45000" anchor="ctr"/>
          <a:p>
            <a:pPr algn="ctr">
              <a:lnSpc>
                <a:spcPct val="100000"/>
              </a:lnSpc>
            </a:pPr>
            <a:r>
              <a:rPr b="0" lang="en-AU" sz="3600" spc="-1" strike="noStrike">
                <a:solidFill>
                  <a:srgbClr val="000000"/>
                </a:solidFill>
                <a:uFill>
                  <a:solidFill>
                    <a:srgbClr val="ffffff"/>
                  </a:solidFill>
                </a:uFill>
                <a:latin typeface="Arial"/>
                <a:ea typeface="DejaVu Sans"/>
              </a:rPr>
              <a:t>v1</a:t>
            </a:r>
            <a:endParaRPr b="0" lang="en-AU" sz="1800" spc="-1" strike="noStrike">
              <a:solidFill>
                <a:srgbClr val="000000"/>
              </a:solidFill>
              <a:uFill>
                <a:solidFill>
                  <a:srgbClr val="ffffff"/>
                </a:solidFill>
              </a:uFill>
              <a:latin typeface="Arial"/>
            </a:endParaRPr>
          </a:p>
        </p:txBody>
      </p:sp>
      <p:sp>
        <p:nvSpPr>
          <p:cNvPr id="69" name="CustomShape 24"/>
          <p:cNvSpPr/>
          <p:nvPr/>
        </p:nvSpPr>
        <p:spPr>
          <a:xfrm>
            <a:off x="17996760" y="20752920"/>
            <a:ext cx="1687680" cy="1631160"/>
          </a:xfrm>
          <a:prstGeom prst="rect">
            <a:avLst/>
          </a:prstGeom>
          <a:solidFill>
            <a:srgbClr val="ff9900"/>
          </a:solidFill>
          <a:ln>
            <a:solidFill>
              <a:srgbClr val="000000"/>
            </a:solidFill>
          </a:ln>
        </p:spPr>
        <p:style>
          <a:lnRef idx="0"/>
          <a:fillRef idx="0"/>
          <a:effectRef idx="0"/>
          <a:fontRef idx="minor"/>
        </p:style>
        <p:txBody>
          <a:bodyPr wrap="none" lIns="90000" rIns="90000" tIns="45000" bIns="45000" anchor="ctr"/>
          <a:p>
            <a:pPr algn="ctr">
              <a:lnSpc>
                <a:spcPct val="100000"/>
              </a:lnSpc>
            </a:pPr>
            <a:r>
              <a:rPr b="0" lang="en-AU" sz="3600" spc="-1" strike="noStrike">
                <a:solidFill>
                  <a:srgbClr val="000000"/>
                </a:solidFill>
                <a:uFill>
                  <a:solidFill>
                    <a:srgbClr val="ffffff"/>
                  </a:solidFill>
                </a:uFill>
                <a:latin typeface="Arial"/>
                <a:ea typeface="DejaVu Sans"/>
              </a:rPr>
              <a:t>v2</a:t>
            </a:r>
            <a:endParaRPr b="0" lang="en-AU" sz="1800" spc="-1" strike="noStrike">
              <a:solidFill>
                <a:srgbClr val="000000"/>
              </a:solidFill>
              <a:uFill>
                <a:solidFill>
                  <a:srgbClr val="ffffff"/>
                </a:solidFill>
              </a:uFill>
              <a:latin typeface="Arial"/>
            </a:endParaRPr>
          </a:p>
        </p:txBody>
      </p:sp>
      <p:sp>
        <p:nvSpPr>
          <p:cNvPr id="70" name="CustomShape 25"/>
          <p:cNvSpPr/>
          <p:nvPr/>
        </p:nvSpPr>
        <p:spPr>
          <a:xfrm>
            <a:off x="16265880" y="23918040"/>
            <a:ext cx="1687680" cy="1631160"/>
          </a:xfrm>
          <a:prstGeom prst="rect">
            <a:avLst/>
          </a:prstGeom>
          <a:solidFill>
            <a:srgbClr val="66cc00"/>
          </a:solidFill>
          <a:ln>
            <a:solidFill>
              <a:srgbClr val="000000"/>
            </a:solidFill>
          </a:ln>
        </p:spPr>
        <p:style>
          <a:lnRef idx="0"/>
          <a:fillRef idx="0"/>
          <a:effectRef idx="0"/>
          <a:fontRef idx="minor"/>
        </p:style>
        <p:txBody>
          <a:bodyPr wrap="none" lIns="90000" rIns="90000" tIns="45000" bIns="45000" anchor="ctr"/>
          <a:p>
            <a:pPr algn="ctr">
              <a:lnSpc>
                <a:spcPct val="100000"/>
              </a:lnSpc>
            </a:pPr>
            <a:r>
              <a:rPr b="0" lang="en-AU" sz="3600" spc="-1" strike="noStrike">
                <a:solidFill>
                  <a:srgbClr val="000000"/>
                </a:solidFill>
                <a:uFill>
                  <a:solidFill>
                    <a:srgbClr val="ffffff"/>
                  </a:solidFill>
                </a:uFill>
                <a:latin typeface="Arial"/>
                <a:ea typeface="DejaVu Sans"/>
              </a:rPr>
              <a:t>RAX</a:t>
            </a:r>
            <a:endParaRPr b="0" lang="en-AU" sz="1800" spc="-1" strike="noStrike">
              <a:solidFill>
                <a:srgbClr val="000000"/>
              </a:solidFill>
              <a:uFill>
                <a:solidFill>
                  <a:srgbClr val="ffffff"/>
                </a:solidFill>
              </a:uFill>
              <a:latin typeface="Arial"/>
            </a:endParaRPr>
          </a:p>
        </p:txBody>
      </p:sp>
      <p:sp>
        <p:nvSpPr>
          <p:cNvPr id="71" name="CustomShape 26"/>
          <p:cNvSpPr/>
          <p:nvPr/>
        </p:nvSpPr>
        <p:spPr>
          <a:xfrm>
            <a:off x="17996760" y="23918040"/>
            <a:ext cx="1687680" cy="1631160"/>
          </a:xfrm>
          <a:prstGeom prst="rect">
            <a:avLst/>
          </a:prstGeom>
          <a:solidFill>
            <a:srgbClr val="66cc00"/>
          </a:solidFill>
          <a:ln>
            <a:solidFill>
              <a:srgbClr val="000000"/>
            </a:solidFill>
          </a:ln>
        </p:spPr>
        <p:style>
          <a:lnRef idx="0"/>
          <a:fillRef idx="0"/>
          <a:effectRef idx="0"/>
          <a:fontRef idx="minor"/>
        </p:style>
        <p:txBody>
          <a:bodyPr wrap="none" lIns="90000" rIns="90000" tIns="45000" bIns="45000" anchor="ctr"/>
          <a:p>
            <a:pPr algn="ctr">
              <a:lnSpc>
                <a:spcPct val="100000"/>
              </a:lnSpc>
            </a:pPr>
            <a:r>
              <a:rPr b="0" lang="en-AU" sz="3600" spc="-1" strike="noStrike">
                <a:solidFill>
                  <a:srgbClr val="000000"/>
                </a:solidFill>
                <a:uFill>
                  <a:solidFill>
                    <a:srgbClr val="ffffff"/>
                  </a:solidFill>
                </a:uFill>
                <a:latin typeface="Arial"/>
                <a:ea typeface="DejaVu Sans"/>
              </a:rPr>
              <a:t>RBX</a:t>
            </a:r>
            <a:endParaRPr b="0" lang="en-AU" sz="1800" spc="-1" strike="noStrike">
              <a:solidFill>
                <a:srgbClr val="000000"/>
              </a:solidFill>
              <a:uFill>
                <a:solidFill>
                  <a:srgbClr val="ffffff"/>
                </a:solidFill>
              </a:uFill>
              <a:latin typeface="Arial"/>
            </a:endParaRPr>
          </a:p>
        </p:txBody>
      </p:sp>
      <p:sp>
        <p:nvSpPr>
          <p:cNvPr id="72" name="CustomShape 27"/>
          <p:cNvSpPr/>
          <p:nvPr/>
        </p:nvSpPr>
        <p:spPr>
          <a:xfrm>
            <a:off x="14577480" y="17916840"/>
            <a:ext cx="1265400" cy="683280"/>
          </a:xfrm>
          <a:prstGeom prst="rect">
            <a:avLst/>
          </a:prstGeom>
          <a:noFill/>
          <a:ln>
            <a:noFill/>
          </a:ln>
        </p:spPr>
        <p:style>
          <a:lnRef idx="0"/>
          <a:fillRef idx="0"/>
          <a:effectRef idx="0"/>
          <a:fontRef idx="minor"/>
        </p:style>
        <p:txBody>
          <a:bodyPr lIns="90000" rIns="90000" tIns="45000" bIns="45000"/>
          <a:p>
            <a:r>
              <a:rPr b="0" lang="en-AU" sz="3600" spc="-1" strike="noStrike">
                <a:solidFill>
                  <a:srgbClr val="000000"/>
                </a:solidFill>
                <a:uFill>
                  <a:solidFill>
                    <a:srgbClr val="ffffff"/>
                  </a:solidFill>
                </a:uFill>
                <a:latin typeface="Arial"/>
                <a:ea typeface="DejaVu Sans"/>
              </a:rPr>
              <a:t>File</a:t>
            </a:r>
            <a:endParaRPr b="0" lang="en-AU" sz="1800" spc="-1" strike="noStrike">
              <a:solidFill>
                <a:srgbClr val="000000"/>
              </a:solidFill>
              <a:uFill>
                <a:solidFill>
                  <a:srgbClr val="ffffff"/>
                </a:solidFill>
              </a:uFill>
              <a:latin typeface="Arial"/>
            </a:endParaRPr>
          </a:p>
        </p:txBody>
      </p:sp>
      <p:sp>
        <p:nvSpPr>
          <p:cNvPr id="73" name="CustomShape 28"/>
          <p:cNvSpPr/>
          <p:nvPr/>
        </p:nvSpPr>
        <p:spPr>
          <a:xfrm>
            <a:off x="14070960" y="21166560"/>
            <a:ext cx="2278440" cy="683280"/>
          </a:xfrm>
          <a:prstGeom prst="rect">
            <a:avLst/>
          </a:prstGeom>
          <a:noFill/>
          <a:ln>
            <a:noFill/>
          </a:ln>
        </p:spPr>
        <p:style>
          <a:lnRef idx="0"/>
          <a:fillRef idx="0"/>
          <a:effectRef idx="0"/>
          <a:fontRef idx="minor"/>
        </p:style>
        <p:txBody>
          <a:bodyPr lIns="90000" rIns="90000" tIns="45000" bIns="45000"/>
          <a:p>
            <a:r>
              <a:rPr b="0" lang="en-AU" sz="3600" spc="-1" strike="noStrike">
                <a:solidFill>
                  <a:srgbClr val="000000"/>
                </a:solidFill>
                <a:uFill>
                  <a:solidFill>
                    <a:srgbClr val="ffffff"/>
                  </a:solidFill>
                </a:uFill>
                <a:latin typeface="Arial"/>
                <a:ea typeface="DejaVu Sans"/>
              </a:rPr>
              <a:t>Memory</a:t>
            </a:r>
            <a:endParaRPr b="0" lang="en-AU" sz="1800" spc="-1" strike="noStrike">
              <a:solidFill>
                <a:srgbClr val="000000"/>
              </a:solidFill>
              <a:uFill>
                <a:solidFill>
                  <a:srgbClr val="ffffff"/>
                </a:solidFill>
              </a:uFill>
              <a:latin typeface="Arial"/>
            </a:endParaRPr>
          </a:p>
        </p:txBody>
      </p:sp>
      <p:sp>
        <p:nvSpPr>
          <p:cNvPr id="74" name="CustomShape 29"/>
          <p:cNvSpPr/>
          <p:nvPr/>
        </p:nvSpPr>
        <p:spPr>
          <a:xfrm>
            <a:off x="13817520" y="24373080"/>
            <a:ext cx="2531880" cy="765000"/>
          </a:xfrm>
          <a:prstGeom prst="rect">
            <a:avLst/>
          </a:prstGeom>
          <a:noFill/>
          <a:ln>
            <a:noFill/>
          </a:ln>
        </p:spPr>
        <p:style>
          <a:lnRef idx="0"/>
          <a:fillRef idx="0"/>
          <a:effectRef idx="0"/>
          <a:fontRef idx="minor"/>
        </p:style>
        <p:txBody>
          <a:bodyPr lIns="90000" rIns="90000" tIns="45000" bIns="45000"/>
          <a:p>
            <a:r>
              <a:rPr b="0" lang="en-AU" sz="3600" spc="-1" strike="noStrike">
                <a:solidFill>
                  <a:srgbClr val="000000"/>
                </a:solidFill>
                <a:uFill>
                  <a:solidFill>
                    <a:srgbClr val="ffffff"/>
                  </a:solidFill>
                </a:uFill>
                <a:latin typeface="Arial"/>
                <a:ea typeface="DejaVu Sans"/>
              </a:rPr>
              <a:t>Registers</a:t>
            </a:r>
            <a:endParaRPr b="0" lang="en-AU" sz="1800" spc="-1" strike="noStrike">
              <a:solidFill>
                <a:srgbClr val="000000"/>
              </a:solidFill>
              <a:uFill>
                <a:solidFill>
                  <a:srgbClr val="ffffff"/>
                </a:solidFill>
              </a:uFill>
              <a:latin typeface="Arial"/>
            </a:endParaRPr>
          </a:p>
        </p:txBody>
      </p:sp>
      <p:sp>
        <p:nvSpPr>
          <p:cNvPr id="75" name="Line 30"/>
          <p:cNvSpPr/>
          <p:nvPr/>
        </p:nvSpPr>
        <p:spPr>
          <a:xfrm>
            <a:off x="17110440" y="19137960"/>
            <a:ext cx="84240" cy="1656000"/>
          </a:xfrm>
          <a:prstGeom prst="line">
            <a:avLst/>
          </a:prstGeom>
          <a:ln w="108000">
            <a:solidFill>
              <a:srgbClr val="000000"/>
            </a:solidFill>
            <a:round/>
            <a:tailEnd len="med" type="triangle" w="med"/>
          </a:ln>
        </p:spPr>
        <p:style>
          <a:lnRef idx="0"/>
          <a:fillRef idx="0"/>
          <a:effectRef idx="0"/>
          <a:fontRef idx="minor"/>
        </p:style>
      </p:sp>
      <p:sp>
        <p:nvSpPr>
          <p:cNvPr id="76" name="Line 31"/>
          <p:cNvSpPr/>
          <p:nvPr/>
        </p:nvSpPr>
        <p:spPr>
          <a:xfrm>
            <a:off x="18686520" y="19155960"/>
            <a:ext cx="84600" cy="1656360"/>
          </a:xfrm>
          <a:prstGeom prst="line">
            <a:avLst/>
          </a:prstGeom>
          <a:ln w="108000">
            <a:solidFill>
              <a:srgbClr val="000000"/>
            </a:solidFill>
            <a:round/>
            <a:tailEnd len="med" type="triangle" w="med"/>
          </a:ln>
        </p:spPr>
        <p:style>
          <a:lnRef idx="0"/>
          <a:fillRef idx="0"/>
          <a:effectRef idx="0"/>
          <a:fontRef idx="minor"/>
        </p:style>
      </p:sp>
      <p:sp>
        <p:nvSpPr>
          <p:cNvPr id="77" name="Line 32"/>
          <p:cNvSpPr/>
          <p:nvPr/>
        </p:nvSpPr>
        <p:spPr>
          <a:xfrm>
            <a:off x="17181360" y="22339080"/>
            <a:ext cx="84240" cy="1656000"/>
          </a:xfrm>
          <a:prstGeom prst="line">
            <a:avLst/>
          </a:prstGeom>
          <a:ln w="108000">
            <a:solidFill>
              <a:srgbClr val="000000"/>
            </a:solidFill>
            <a:round/>
            <a:tailEnd len="med" type="triangle" w="med"/>
          </a:ln>
        </p:spPr>
        <p:style>
          <a:lnRef idx="0"/>
          <a:fillRef idx="0"/>
          <a:effectRef idx="0"/>
          <a:fontRef idx="minor"/>
        </p:style>
      </p:sp>
      <p:sp>
        <p:nvSpPr>
          <p:cNvPr id="78" name="Line 33"/>
          <p:cNvSpPr/>
          <p:nvPr/>
        </p:nvSpPr>
        <p:spPr>
          <a:xfrm>
            <a:off x="18757440" y="22316040"/>
            <a:ext cx="84600" cy="1656000"/>
          </a:xfrm>
          <a:prstGeom prst="line">
            <a:avLst/>
          </a:prstGeom>
          <a:ln w="108000">
            <a:solidFill>
              <a:srgbClr val="000000"/>
            </a:solidFill>
            <a:round/>
            <a:tailEnd len="med" type="triangle" w="med"/>
          </a:ln>
        </p:spPr>
        <p:style>
          <a:lnRef idx="0"/>
          <a:fillRef idx="0"/>
          <a:effectRef idx="0"/>
          <a:fontRef idx="minor"/>
        </p:style>
      </p:sp>
      <p:sp>
        <p:nvSpPr>
          <p:cNvPr id="79" name="Line 34"/>
          <p:cNvSpPr/>
          <p:nvPr/>
        </p:nvSpPr>
        <p:spPr>
          <a:xfrm flipH="1">
            <a:off x="18039240" y="25499160"/>
            <a:ext cx="817200" cy="1397520"/>
          </a:xfrm>
          <a:prstGeom prst="line">
            <a:avLst/>
          </a:prstGeom>
          <a:ln w="108000">
            <a:solidFill>
              <a:srgbClr val="000000"/>
            </a:solidFill>
            <a:round/>
          </a:ln>
        </p:spPr>
        <p:style>
          <a:lnRef idx="0"/>
          <a:fillRef idx="0"/>
          <a:effectRef idx="0"/>
          <a:fontRef idx="minor"/>
        </p:style>
      </p:sp>
      <p:sp>
        <p:nvSpPr>
          <p:cNvPr id="80" name="Line 35"/>
          <p:cNvSpPr/>
          <p:nvPr/>
        </p:nvSpPr>
        <p:spPr>
          <a:xfrm flipH="1" flipV="1">
            <a:off x="17025840" y="25550280"/>
            <a:ext cx="1013400" cy="1346400"/>
          </a:xfrm>
          <a:prstGeom prst="line">
            <a:avLst/>
          </a:prstGeom>
          <a:ln w="108000">
            <a:solidFill>
              <a:srgbClr val="000000"/>
            </a:solidFill>
            <a:round/>
            <a:tailEnd len="med" type="triangle" w="med"/>
          </a:ln>
        </p:spPr>
        <p:style>
          <a:lnRef idx="0"/>
          <a:fillRef idx="0"/>
          <a:effectRef idx="0"/>
          <a:fontRef idx="minor"/>
        </p:style>
      </p:sp>
      <p:sp>
        <p:nvSpPr>
          <p:cNvPr id="81" name="Line 36"/>
          <p:cNvSpPr/>
          <p:nvPr/>
        </p:nvSpPr>
        <p:spPr>
          <a:xfrm flipV="1">
            <a:off x="16519320" y="22385160"/>
            <a:ext cx="360" cy="1532880"/>
          </a:xfrm>
          <a:prstGeom prst="line">
            <a:avLst/>
          </a:prstGeom>
          <a:ln w="108000">
            <a:solidFill>
              <a:srgbClr val="000000"/>
            </a:solidFill>
            <a:round/>
            <a:tailEnd len="med" type="triangle" w="med"/>
          </a:ln>
        </p:spPr>
        <p:style>
          <a:lnRef idx="0"/>
          <a:fillRef idx="0"/>
          <a:effectRef idx="0"/>
          <a:fontRef idx="minor"/>
        </p:style>
      </p:sp>
      <p:sp>
        <p:nvSpPr>
          <p:cNvPr id="82" name="CustomShape 37"/>
          <p:cNvSpPr/>
          <p:nvPr/>
        </p:nvSpPr>
        <p:spPr>
          <a:xfrm>
            <a:off x="16603920" y="19467000"/>
            <a:ext cx="758520" cy="617040"/>
          </a:xfrm>
          <a:prstGeom prst="rect">
            <a:avLst/>
          </a:prstGeom>
          <a:noFill/>
          <a:ln>
            <a:noFill/>
          </a:ln>
        </p:spPr>
        <p:style>
          <a:lnRef idx="0"/>
          <a:fillRef idx="0"/>
          <a:effectRef idx="0"/>
          <a:fontRef idx="minor"/>
        </p:style>
        <p:txBody>
          <a:bodyPr lIns="90000" rIns="90000" tIns="45000" bIns="45000"/>
          <a:p>
            <a:r>
              <a:rPr b="1" lang="en-AU" sz="3200" spc="-1" strike="noStrike">
                <a:solidFill>
                  <a:srgbClr val="000000"/>
                </a:solidFill>
                <a:uFill>
                  <a:solidFill>
                    <a:srgbClr val="ffffff"/>
                  </a:solidFill>
                </a:uFill>
                <a:latin typeface="Arial"/>
                <a:ea typeface="DejaVu Sans"/>
              </a:rPr>
              <a:t>1.</a:t>
            </a:r>
            <a:endParaRPr b="0" lang="en-AU" sz="1800" spc="-1" strike="noStrike">
              <a:solidFill>
                <a:srgbClr val="000000"/>
              </a:solidFill>
              <a:uFill>
                <a:solidFill>
                  <a:srgbClr val="ffffff"/>
                </a:solidFill>
              </a:uFill>
              <a:latin typeface="Arial"/>
            </a:endParaRPr>
          </a:p>
        </p:txBody>
      </p:sp>
      <p:sp>
        <p:nvSpPr>
          <p:cNvPr id="83" name="CustomShape 38"/>
          <p:cNvSpPr/>
          <p:nvPr/>
        </p:nvSpPr>
        <p:spPr>
          <a:xfrm>
            <a:off x="18123480" y="19467000"/>
            <a:ext cx="758880" cy="617040"/>
          </a:xfrm>
          <a:prstGeom prst="rect">
            <a:avLst/>
          </a:prstGeom>
          <a:noFill/>
          <a:ln>
            <a:noFill/>
          </a:ln>
        </p:spPr>
        <p:style>
          <a:lnRef idx="0"/>
          <a:fillRef idx="0"/>
          <a:effectRef idx="0"/>
          <a:fontRef idx="minor"/>
        </p:style>
        <p:txBody>
          <a:bodyPr lIns="90000" rIns="90000" tIns="45000" bIns="45000"/>
          <a:p>
            <a:r>
              <a:rPr b="1" lang="en-AU" sz="3200" spc="-1" strike="noStrike">
                <a:solidFill>
                  <a:srgbClr val="000000"/>
                </a:solidFill>
                <a:uFill>
                  <a:solidFill>
                    <a:srgbClr val="ffffff"/>
                  </a:solidFill>
                </a:uFill>
                <a:latin typeface="Arial"/>
                <a:ea typeface="DejaVu Sans"/>
              </a:rPr>
              <a:t>2.</a:t>
            </a:r>
            <a:endParaRPr b="0" lang="en-AU" sz="1800" spc="-1" strike="noStrike">
              <a:solidFill>
                <a:srgbClr val="000000"/>
              </a:solidFill>
              <a:uFill>
                <a:solidFill>
                  <a:srgbClr val="ffffff"/>
                </a:solidFill>
              </a:uFill>
              <a:latin typeface="Arial"/>
            </a:endParaRPr>
          </a:p>
        </p:txBody>
      </p:sp>
      <p:sp>
        <p:nvSpPr>
          <p:cNvPr id="84" name="CustomShape 39"/>
          <p:cNvSpPr/>
          <p:nvPr/>
        </p:nvSpPr>
        <p:spPr>
          <a:xfrm>
            <a:off x="17237160" y="22713840"/>
            <a:ext cx="758520" cy="617400"/>
          </a:xfrm>
          <a:prstGeom prst="rect">
            <a:avLst/>
          </a:prstGeom>
          <a:noFill/>
          <a:ln>
            <a:noFill/>
          </a:ln>
        </p:spPr>
        <p:style>
          <a:lnRef idx="0"/>
          <a:fillRef idx="0"/>
          <a:effectRef idx="0"/>
          <a:fontRef idx="minor"/>
        </p:style>
        <p:txBody>
          <a:bodyPr lIns="90000" rIns="90000" tIns="45000" bIns="45000"/>
          <a:p>
            <a:r>
              <a:rPr b="1" lang="en-AU" sz="3200" spc="-1" strike="noStrike">
                <a:solidFill>
                  <a:srgbClr val="000000"/>
                </a:solidFill>
                <a:uFill>
                  <a:solidFill>
                    <a:srgbClr val="ffffff"/>
                  </a:solidFill>
                </a:uFill>
                <a:latin typeface="Arial"/>
                <a:ea typeface="DejaVu Sans"/>
              </a:rPr>
              <a:t>3.</a:t>
            </a:r>
            <a:endParaRPr b="0" lang="en-AU" sz="1800" spc="-1" strike="noStrike">
              <a:solidFill>
                <a:srgbClr val="000000"/>
              </a:solidFill>
              <a:uFill>
                <a:solidFill>
                  <a:srgbClr val="ffffff"/>
                </a:solidFill>
              </a:uFill>
              <a:latin typeface="Arial"/>
            </a:endParaRPr>
          </a:p>
        </p:txBody>
      </p:sp>
      <p:sp>
        <p:nvSpPr>
          <p:cNvPr id="85" name="CustomShape 40"/>
          <p:cNvSpPr/>
          <p:nvPr/>
        </p:nvSpPr>
        <p:spPr>
          <a:xfrm>
            <a:off x="18841320" y="22713840"/>
            <a:ext cx="758520" cy="617400"/>
          </a:xfrm>
          <a:prstGeom prst="rect">
            <a:avLst/>
          </a:prstGeom>
          <a:noFill/>
          <a:ln>
            <a:noFill/>
          </a:ln>
        </p:spPr>
        <p:style>
          <a:lnRef idx="0"/>
          <a:fillRef idx="0"/>
          <a:effectRef idx="0"/>
          <a:fontRef idx="minor"/>
        </p:style>
        <p:txBody>
          <a:bodyPr lIns="90000" rIns="90000" tIns="45000" bIns="45000"/>
          <a:p>
            <a:r>
              <a:rPr b="1" lang="en-AU" sz="3200" spc="-1" strike="noStrike">
                <a:solidFill>
                  <a:srgbClr val="000000"/>
                </a:solidFill>
                <a:uFill>
                  <a:solidFill>
                    <a:srgbClr val="ffffff"/>
                  </a:solidFill>
                </a:uFill>
                <a:latin typeface="Arial"/>
                <a:ea typeface="DejaVu Sans"/>
              </a:rPr>
              <a:t>4.</a:t>
            </a:r>
            <a:endParaRPr b="0" lang="en-AU" sz="1800" spc="-1" strike="noStrike">
              <a:solidFill>
                <a:srgbClr val="000000"/>
              </a:solidFill>
              <a:uFill>
                <a:solidFill>
                  <a:srgbClr val="ffffff"/>
                </a:solidFill>
              </a:uFill>
              <a:latin typeface="Arial"/>
            </a:endParaRPr>
          </a:p>
        </p:txBody>
      </p:sp>
      <p:sp>
        <p:nvSpPr>
          <p:cNvPr id="86" name="CustomShape 41"/>
          <p:cNvSpPr/>
          <p:nvPr/>
        </p:nvSpPr>
        <p:spPr>
          <a:xfrm>
            <a:off x="17743680" y="25837920"/>
            <a:ext cx="758880" cy="617040"/>
          </a:xfrm>
          <a:prstGeom prst="rect">
            <a:avLst/>
          </a:prstGeom>
          <a:noFill/>
          <a:ln>
            <a:noFill/>
          </a:ln>
        </p:spPr>
        <p:style>
          <a:lnRef idx="0"/>
          <a:fillRef idx="0"/>
          <a:effectRef idx="0"/>
          <a:fontRef idx="minor"/>
        </p:style>
        <p:txBody>
          <a:bodyPr lIns="90000" rIns="90000" tIns="45000" bIns="45000"/>
          <a:p>
            <a:r>
              <a:rPr b="1" lang="en-AU" sz="3200" spc="-1" strike="noStrike">
                <a:solidFill>
                  <a:srgbClr val="000000"/>
                </a:solidFill>
                <a:uFill>
                  <a:solidFill>
                    <a:srgbClr val="ffffff"/>
                  </a:solidFill>
                </a:uFill>
                <a:latin typeface="Arial"/>
                <a:ea typeface="DejaVu Sans"/>
              </a:rPr>
              <a:t>5.</a:t>
            </a:r>
            <a:endParaRPr b="0" lang="en-AU" sz="1800" spc="-1" strike="noStrike">
              <a:solidFill>
                <a:srgbClr val="000000"/>
              </a:solidFill>
              <a:uFill>
                <a:solidFill>
                  <a:srgbClr val="ffffff"/>
                </a:solidFill>
              </a:uFill>
              <a:latin typeface="Arial"/>
            </a:endParaRPr>
          </a:p>
        </p:txBody>
      </p:sp>
      <p:sp>
        <p:nvSpPr>
          <p:cNvPr id="87" name="CustomShape 42"/>
          <p:cNvSpPr/>
          <p:nvPr/>
        </p:nvSpPr>
        <p:spPr>
          <a:xfrm>
            <a:off x="15928200" y="23042880"/>
            <a:ext cx="758880" cy="617040"/>
          </a:xfrm>
          <a:prstGeom prst="rect">
            <a:avLst/>
          </a:prstGeom>
          <a:noFill/>
          <a:ln>
            <a:noFill/>
          </a:ln>
        </p:spPr>
        <p:style>
          <a:lnRef idx="0"/>
          <a:fillRef idx="0"/>
          <a:effectRef idx="0"/>
          <a:fontRef idx="minor"/>
        </p:style>
        <p:txBody>
          <a:bodyPr lIns="90000" rIns="90000" tIns="45000" bIns="45000"/>
          <a:p>
            <a:r>
              <a:rPr b="1" lang="en-AU" sz="3200" spc="-1" strike="noStrike">
                <a:solidFill>
                  <a:srgbClr val="000000"/>
                </a:solidFill>
                <a:uFill>
                  <a:solidFill>
                    <a:srgbClr val="ffffff"/>
                  </a:solidFill>
                </a:uFill>
                <a:latin typeface="Arial"/>
                <a:ea typeface="DejaVu Sans"/>
              </a:rPr>
              <a:t>6.</a:t>
            </a:r>
            <a:endParaRPr b="0" lang="en-AU" sz="1800" spc="-1" strike="noStrike">
              <a:solidFill>
                <a:srgbClr val="000000"/>
              </a:solidFill>
              <a:uFill>
                <a:solidFill>
                  <a:srgbClr val="ffffff"/>
                </a:solidFill>
              </a:uFill>
              <a:latin typeface="Arial"/>
            </a:endParaRPr>
          </a:p>
        </p:txBody>
      </p:sp>
      <p:sp>
        <p:nvSpPr>
          <p:cNvPr id="88" name="CustomShape 43"/>
          <p:cNvSpPr/>
          <p:nvPr/>
        </p:nvSpPr>
        <p:spPr>
          <a:xfrm>
            <a:off x="12240000" y="11376000"/>
            <a:ext cx="9898920" cy="5615640"/>
          </a:xfrm>
          <a:prstGeom prst="rect">
            <a:avLst/>
          </a:prstGeom>
          <a:noFill/>
          <a:ln>
            <a:solidFill>
              <a:srgbClr val="000000"/>
            </a:solidFill>
          </a:ln>
        </p:spPr>
        <p:style>
          <a:lnRef idx="0"/>
          <a:fillRef idx="0"/>
          <a:effectRef idx="0"/>
          <a:fontRef idx="minor"/>
        </p:style>
      </p:sp>
      <p:sp>
        <p:nvSpPr>
          <p:cNvPr id="89" name="CustomShape 44"/>
          <p:cNvSpPr/>
          <p:nvPr/>
        </p:nvSpPr>
        <p:spPr>
          <a:xfrm>
            <a:off x="12672000" y="10208520"/>
            <a:ext cx="9358920" cy="878400"/>
          </a:xfrm>
          <a:prstGeom prst="rect">
            <a:avLst/>
          </a:prstGeom>
          <a:noFill/>
          <a:ln>
            <a:noFill/>
          </a:ln>
        </p:spPr>
        <p:style>
          <a:lnRef idx="0"/>
          <a:fillRef idx="0"/>
          <a:effectRef idx="0"/>
          <a:fontRef idx="minor"/>
        </p:style>
        <p:txBody>
          <a:bodyPr lIns="90000" rIns="90000" tIns="45000" bIns="45000"/>
          <a:p>
            <a:r>
              <a:rPr b="0" i="1" lang="en-AU" sz="3200" spc="-1" strike="noStrike">
                <a:solidFill>
                  <a:srgbClr val="000000"/>
                </a:solidFill>
                <a:uFill>
                  <a:solidFill>
                    <a:srgbClr val="ffffff"/>
                  </a:solidFill>
                </a:uFill>
                <a:latin typeface="Arial"/>
                <a:ea typeface="DejaVu Sans"/>
              </a:rPr>
              <a:t>Below: Fragment of assembly and corresponding data flow graph.</a:t>
            </a:r>
            <a:endParaRPr b="0" lang="en-AU"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Data61 A0 Poster Landscape-2</Template>
  <TotalTime>1624</TotalTime>
  <Application>LibreOffice/5.3.0.3$Linux_X86_64 LibreOffice_project/30m0$Build-3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2016-09-11T06:39:52Z</dcterms:created>
  <dc:creator>Antony Hosking</dc:creator>
  <dc:description/>
  <dc:language>en-AU</dc:language>
  <cp:lastModifiedBy/>
  <cp:lastPrinted>2016-09-12T04:13:19Z</cp:lastPrinted>
  <dcterms:modified xsi:type="dcterms:W3CDTF">2017-02-09T14:28:27Z</dcterms:modified>
  <cp:revision>83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15.0028</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