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31" r:id="rId5"/>
    <p:sldId id="323" r:id="rId6"/>
    <p:sldId id="362" r:id="rId7"/>
    <p:sldId id="363" r:id="rId8"/>
    <p:sldId id="364" r:id="rId9"/>
    <p:sldId id="346" r:id="rId10"/>
    <p:sldId id="361" r:id="rId11"/>
    <p:sldId id="334" r:id="rId12"/>
    <p:sldId id="3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C0000"/>
    <a:srgbClr val="008000"/>
    <a:srgbClr val="33CC33"/>
    <a:srgbClr val="00B0F0"/>
    <a:srgbClr val="D3DDFE"/>
    <a:srgbClr val="D4DDFE"/>
    <a:srgbClr val="D5DEFF"/>
    <a:srgbClr val="F6F7FF"/>
    <a:srgbClr val="DB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75DCB02-9BB8-47FD-8907-85C794F793BA}" styleName="Στυλ με θέμα 1 - Έμφαση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05" autoAdjust="0"/>
    <p:restoredTop sz="95417" autoAdjust="0"/>
  </p:normalViewPr>
  <p:slideViewPr>
    <p:cSldViewPr snapToGrid="0">
      <p:cViewPr varScale="1">
        <p:scale>
          <a:sx n="109" d="100"/>
          <a:sy n="109" d="100"/>
        </p:scale>
        <p:origin x="234" y="78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3C9036-E00D-4292-A128-286715ABE90D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l-GR"/>
        </a:p>
      </dgm:t>
    </dgm:pt>
    <dgm:pt modelId="{622A2D6E-192F-45CE-BC3B-69B82A7E9C4B}">
      <dgm:prSet phldrT="[Κείμενο]"/>
      <dgm:spPr/>
      <dgm:t>
        <a:bodyPr/>
        <a:lstStyle/>
        <a:p>
          <a:r>
            <a:rPr lang="en-US" dirty="0" smtClean="0"/>
            <a:t>2023</a:t>
          </a:r>
          <a:endParaRPr lang="el-GR" dirty="0"/>
        </a:p>
      </dgm:t>
    </dgm:pt>
    <dgm:pt modelId="{79BCC0CC-C0B6-444F-88B8-33D55A1B98DE}" type="parTrans" cxnId="{EE604C3A-A3F2-4423-8525-83D2A752A5A8}">
      <dgm:prSet/>
      <dgm:spPr/>
      <dgm:t>
        <a:bodyPr/>
        <a:lstStyle/>
        <a:p>
          <a:endParaRPr lang="el-GR"/>
        </a:p>
      </dgm:t>
    </dgm:pt>
    <dgm:pt modelId="{979BE835-B884-42EA-9A04-F0B913714950}" type="sibTrans" cxnId="{EE604C3A-A3F2-4423-8525-83D2A752A5A8}">
      <dgm:prSet/>
      <dgm:spPr/>
      <dgm:t>
        <a:bodyPr/>
        <a:lstStyle/>
        <a:p>
          <a:endParaRPr lang="el-GR"/>
        </a:p>
      </dgm:t>
    </dgm:pt>
    <dgm:pt modelId="{B32575DB-4E1C-4732-97ED-EF92CEFEA94F}">
      <dgm:prSet phldrT="[Κείμενο]"/>
      <dgm:spPr>
        <a:solidFill>
          <a:srgbClr val="0070C0"/>
        </a:solidFill>
      </dgm:spPr>
      <dgm:t>
        <a:bodyPr/>
        <a:lstStyle/>
        <a:p>
          <a:r>
            <a:rPr lang="el-GR" dirty="0" smtClean="0"/>
            <a:t>Διοικητικές Κυρώσεις: </a:t>
          </a:r>
          <a:r>
            <a:rPr lang="el-GR" b="1" dirty="0" smtClean="0"/>
            <a:t>68.531</a:t>
          </a:r>
          <a:r>
            <a:rPr lang="el-GR" dirty="0" smtClean="0"/>
            <a:t> </a:t>
          </a:r>
          <a:endParaRPr lang="el-GR" dirty="0"/>
        </a:p>
      </dgm:t>
    </dgm:pt>
    <dgm:pt modelId="{8D790F8A-8254-4396-9EF5-D2265E8131F3}" type="parTrans" cxnId="{1B59950B-5B5C-48C8-A58D-5611FC7C751A}">
      <dgm:prSet/>
      <dgm:spPr/>
      <dgm:t>
        <a:bodyPr/>
        <a:lstStyle/>
        <a:p>
          <a:endParaRPr lang="el-GR"/>
        </a:p>
      </dgm:t>
    </dgm:pt>
    <dgm:pt modelId="{3869D05B-9456-41EE-8FDD-729F40A982C7}" type="sibTrans" cxnId="{1B59950B-5B5C-48C8-A58D-5611FC7C751A}">
      <dgm:prSet/>
      <dgm:spPr/>
      <dgm:t>
        <a:bodyPr/>
        <a:lstStyle/>
        <a:p>
          <a:endParaRPr lang="el-GR"/>
        </a:p>
      </dgm:t>
    </dgm:pt>
    <dgm:pt modelId="{138578AC-C1C0-4108-91FB-D4F1FFCE138E}">
      <dgm:prSet phldrT="[Κείμενο]"/>
      <dgm:spPr/>
      <dgm:t>
        <a:bodyPr/>
        <a:lstStyle/>
        <a:p>
          <a:r>
            <a:rPr lang="en-US" dirty="0" smtClean="0"/>
            <a:t>2024</a:t>
          </a:r>
          <a:endParaRPr lang="el-GR" dirty="0"/>
        </a:p>
      </dgm:t>
    </dgm:pt>
    <dgm:pt modelId="{26370FF9-6C52-45EB-BB45-BF2BAE4BA62E}" type="parTrans" cxnId="{E70BA8F3-4D7A-4303-86D0-8A0817CF1088}">
      <dgm:prSet/>
      <dgm:spPr/>
      <dgm:t>
        <a:bodyPr/>
        <a:lstStyle/>
        <a:p>
          <a:endParaRPr lang="el-GR"/>
        </a:p>
      </dgm:t>
    </dgm:pt>
    <dgm:pt modelId="{3E580419-E123-45E0-97EA-570ED1B32CD9}" type="sibTrans" cxnId="{E70BA8F3-4D7A-4303-86D0-8A0817CF1088}">
      <dgm:prSet/>
      <dgm:spPr/>
      <dgm:t>
        <a:bodyPr/>
        <a:lstStyle/>
        <a:p>
          <a:endParaRPr lang="el-GR"/>
        </a:p>
      </dgm:t>
    </dgm:pt>
    <dgm:pt modelId="{F9BE1C26-CED2-4B06-AC0F-D6B3AEC5A87A}">
      <dgm:prSet phldrT="[Κείμενο]"/>
      <dgm:spPr>
        <a:solidFill>
          <a:srgbClr val="0070C0"/>
        </a:solidFill>
      </dgm:spPr>
      <dgm:t>
        <a:bodyPr/>
        <a:lstStyle/>
        <a:p>
          <a:r>
            <a:rPr lang="el-GR" dirty="0" smtClean="0"/>
            <a:t>Διοικητικές Κυρώσεις: </a:t>
          </a:r>
          <a:r>
            <a:rPr lang="el-GR" b="1" dirty="0" smtClean="0"/>
            <a:t>123.138</a:t>
          </a:r>
          <a:endParaRPr lang="el-GR" b="1" dirty="0"/>
        </a:p>
      </dgm:t>
    </dgm:pt>
    <dgm:pt modelId="{EE00E7D3-9DDD-426F-B83D-28720F4988C8}" type="parTrans" cxnId="{70BA8AA2-8788-47BC-82F2-F45398363E21}">
      <dgm:prSet/>
      <dgm:spPr/>
      <dgm:t>
        <a:bodyPr/>
        <a:lstStyle/>
        <a:p>
          <a:endParaRPr lang="el-GR"/>
        </a:p>
      </dgm:t>
    </dgm:pt>
    <dgm:pt modelId="{20AA50B8-4D17-4473-93A4-9A19342FB35E}" type="sibTrans" cxnId="{70BA8AA2-8788-47BC-82F2-F45398363E21}">
      <dgm:prSet/>
      <dgm:spPr/>
      <dgm:t>
        <a:bodyPr/>
        <a:lstStyle/>
        <a:p>
          <a:endParaRPr lang="el-GR"/>
        </a:p>
      </dgm:t>
    </dgm:pt>
    <dgm:pt modelId="{87BD2E19-3ACE-451C-90CC-6FB9FF385383}">
      <dgm:prSet phldrT="[Κείμενο]"/>
      <dgm:spPr>
        <a:solidFill>
          <a:srgbClr val="C00000"/>
        </a:solidFill>
      </dgm:spPr>
      <dgm:t>
        <a:bodyPr/>
        <a:lstStyle/>
        <a:p>
          <a:r>
            <a:rPr lang="el-GR" b="1" dirty="0" smtClean="0"/>
            <a:t>Αύξηση 70% σε Παραβάσεις και Κυρώσεις </a:t>
          </a:r>
          <a:endParaRPr lang="el-GR" b="1" dirty="0"/>
        </a:p>
      </dgm:t>
    </dgm:pt>
    <dgm:pt modelId="{8CE61FB6-4814-45BC-A7EA-ADC99A6974BD}" type="parTrans" cxnId="{4374E671-501A-4B5B-9AC5-23E279ED37B6}">
      <dgm:prSet/>
      <dgm:spPr/>
      <dgm:t>
        <a:bodyPr/>
        <a:lstStyle/>
        <a:p>
          <a:endParaRPr lang="el-GR"/>
        </a:p>
      </dgm:t>
    </dgm:pt>
    <dgm:pt modelId="{E38C5AEC-C670-494C-9224-644092C7333C}" type="sibTrans" cxnId="{4374E671-501A-4B5B-9AC5-23E279ED37B6}">
      <dgm:prSet/>
      <dgm:spPr/>
      <dgm:t>
        <a:bodyPr/>
        <a:lstStyle/>
        <a:p>
          <a:endParaRPr lang="el-GR"/>
        </a:p>
      </dgm:t>
    </dgm:pt>
    <dgm:pt modelId="{DD6D65CD-D310-4114-BAB4-66453713D53C}">
      <dgm:prSet/>
      <dgm:spPr>
        <a:solidFill>
          <a:srgbClr val="00B050"/>
        </a:solidFill>
      </dgm:spPr>
      <dgm:t>
        <a:bodyPr/>
        <a:lstStyle/>
        <a:p>
          <a:r>
            <a:rPr lang="el-GR" dirty="0" smtClean="0"/>
            <a:t>Σύνολο Παραβάσεων: </a:t>
          </a:r>
          <a:r>
            <a:rPr lang="el-GR" b="1" dirty="0" smtClean="0"/>
            <a:t>320.682</a:t>
          </a:r>
          <a:endParaRPr lang="el-GR" b="1" dirty="0"/>
        </a:p>
      </dgm:t>
    </dgm:pt>
    <dgm:pt modelId="{E32577A0-6DBC-44CA-A7A0-C37922CFBB0E}" type="parTrans" cxnId="{BB91BFA1-C95D-4E0B-AA8E-44F3CDAB57F8}">
      <dgm:prSet/>
      <dgm:spPr/>
      <dgm:t>
        <a:bodyPr/>
        <a:lstStyle/>
        <a:p>
          <a:endParaRPr lang="el-GR"/>
        </a:p>
      </dgm:t>
    </dgm:pt>
    <dgm:pt modelId="{A2AFBB44-FEB3-4C8F-B3E7-6FF82B14BCFA}" type="sibTrans" cxnId="{BB91BFA1-C95D-4E0B-AA8E-44F3CDAB57F8}">
      <dgm:prSet/>
      <dgm:spPr/>
      <dgm:t>
        <a:bodyPr/>
        <a:lstStyle/>
        <a:p>
          <a:endParaRPr lang="el-GR"/>
        </a:p>
      </dgm:t>
    </dgm:pt>
    <dgm:pt modelId="{05F48131-408C-418D-9852-FEE1AE1E54CB}">
      <dgm:prSet/>
      <dgm:spPr>
        <a:solidFill>
          <a:srgbClr val="00B050"/>
        </a:solidFill>
      </dgm:spPr>
      <dgm:t>
        <a:bodyPr/>
        <a:lstStyle/>
        <a:p>
          <a:r>
            <a:rPr lang="el-GR" dirty="0" smtClean="0"/>
            <a:t>Σύνολο Παραβάσεων: </a:t>
          </a:r>
          <a:r>
            <a:rPr lang="el-GR" b="1" dirty="0" smtClean="0"/>
            <a:t>193.062</a:t>
          </a:r>
          <a:endParaRPr lang="el-GR" b="1" dirty="0"/>
        </a:p>
      </dgm:t>
    </dgm:pt>
    <dgm:pt modelId="{3FB52088-E0F1-48E9-9BD8-C8D7D847C498}" type="parTrans" cxnId="{1BC47096-ADA9-4419-890D-9339D4D6266C}">
      <dgm:prSet/>
      <dgm:spPr/>
      <dgm:t>
        <a:bodyPr/>
        <a:lstStyle/>
        <a:p>
          <a:endParaRPr lang="el-GR"/>
        </a:p>
      </dgm:t>
    </dgm:pt>
    <dgm:pt modelId="{3BC0C29B-D283-4EA1-932E-97FD66B524DB}" type="sibTrans" cxnId="{1BC47096-ADA9-4419-890D-9339D4D6266C}">
      <dgm:prSet/>
      <dgm:spPr/>
      <dgm:t>
        <a:bodyPr/>
        <a:lstStyle/>
        <a:p>
          <a:endParaRPr lang="el-GR"/>
        </a:p>
      </dgm:t>
    </dgm:pt>
    <dgm:pt modelId="{792FED1B-5959-44D3-94F6-20805A1E66DD}" type="pres">
      <dgm:prSet presAssocID="{093C9036-E00D-4292-A128-286715ABE90D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A814E7DD-4F7F-40FB-8151-C544B68BB2FA}" type="pres">
      <dgm:prSet presAssocID="{093C9036-E00D-4292-A128-286715ABE90D}" presName="dummyMaxCanvas" presStyleCnt="0"/>
      <dgm:spPr/>
    </dgm:pt>
    <dgm:pt modelId="{6F591291-17A2-49EA-9119-97C1AF38B4DE}" type="pres">
      <dgm:prSet presAssocID="{093C9036-E00D-4292-A128-286715ABE90D}" presName="parentComposite" presStyleCnt="0"/>
      <dgm:spPr/>
    </dgm:pt>
    <dgm:pt modelId="{C168BC77-BBEC-4174-8EFB-D401286CE8D9}" type="pres">
      <dgm:prSet presAssocID="{093C9036-E00D-4292-A128-286715ABE90D}" presName="parent1" presStyleLbl="alignAccFollowNode1" presStyleIdx="0" presStyleCnt="4">
        <dgm:presLayoutVars>
          <dgm:chMax val="4"/>
        </dgm:presLayoutVars>
      </dgm:prSet>
      <dgm:spPr/>
    </dgm:pt>
    <dgm:pt modelId="{18F0A2B5-EB61-4A49-8A23-F038B9E5B8AC}" type="pres">
      <dgm:prSet presAssocID="{093C9036-E00D-4292-A128-286715ABE90D}" presName="parent2" presStyleLbl="alignAccFollowNode1" presStyleIdx="1" presStyleCnt="4">
        <dgm:presLayoutVars>
          <dgm:chMax val="4"/>
        </dgm:presLayoutVars>
      </dgm:prSet>
      <dgm:spPr/>
    </dgm:pt>
    <dgm:pt modelId="{EDB908C3-F493-4BAB-A8EB-9D2F7FCA77EA}" type="pres">
      <dgm:prSet presAssocID="{093C9036-E00D-4292-A128-286715ABE90D}" presName="childrenComposite" presStyleCnt="0"/>
      <dgm:spPr/>
    </dgm:pt>
    <dgm:pt modelId="{4ED5041E-F054-49C9-92FA-B5808D83D3ED}" type="pres">
      <dgm:prSet presAssocID="{093C9036-E00D-4292-A128-286715ABE90D}" presName="dummyMaxCanvas_ChildArea" presStyleCnt="0"/>
      <dgm:spPr/>
    </dgm:pt>
    <dgm:pt modelId="{9F38CACC-C2AB-4B40-AC5D-18222E0D3957}" type="pres">
      <dgm:prSet presAssocID="{093C9036-E00D-4292-A128-286715ABE90D}" presName="fulcrum" presStyleLbl="alignAccFollowNode1" presStyleIdx="2" presStyleCnt="4"/>
      <dgm:spPr/>
    </dgm:pt>
    <dgm:pt modelId="{6530C61A-93D2-473F-B274-A1D6F9E7924C}" type="pres">
      <dgm:prSet presAssocID="{093C9036-E00D-4292-A128-286715ABE90D}" presName="balance_23" presStyleLbl="alignAccFollowNode1" presStyleIdx="3" presStyleCnt="4">
        <dgm:presLayoutVars>
          <dgm:bulletEnabled val="1"/>
        </dgm:presLayoutVars>
      </dgm:prSet>
      <dgm:spPr/>
    </dgm:pt>
    <dgm:pt modelId="{F8ABAC3B-3015-47C7-8609-E44C2E746CC0}" type="pres">
      <dgm:prSet presAssocID="{093C9036-E00D-4292-A128-286715ABE90D}" presName="right_23_1" presStyleLbl="node1" presStyleIdx="0" presStyleCnt="5">
        <dgm:presLayoutVars>
          <dgm:bulletEnabled val="1"/>
        </dgm:presLayoutVars>
      </dgm:prSet>
      <dgm:spPr/>
    </dgm:pt>
    <dgm:pt modelId="{DECA0545-6731-4625-99CC-8B0D0C619135}" type="pres">
      <dgm:prSet presAssocID="{093C9036-E00D-4292-A128-286715ABE90D}" presName="right_23_2" presStyleLbl="node1" presStyleIdx="1" presStyleCnt="5" custLinFactNeighborX="4338" custLinFactNeighborY="-89453">
        <dgm:presLayoutVars>
          <dgm:bulletEnabled val="1"/>
        </dgm:presLayoutVars>
      </dgm:prSet>
      <dgm:spPr/>
    </dgm:pt>
    <dgm:pt modelId="{A405432B-F347-48D3-AC43-2009D13E19D4}" type="pres">
      <dgm:prSet presAssocID="{093C9036-E00D-4292-A128-286715ABE90D}" presName="right_23_3" presStyleLbl="node1" presStyleIdx="2" presStyleCnt="5" custLinFactNeighborX="-2685" custLinFactNeighborY="93633">
        <dgm:presLayoutVars>
          <dgm:bulletEnabled val="1"/>
        </dgm:presLayoutVars>
      </dgm:prSet>
      <dgm:spPr/>
    </dgm:pt>
    <dgm:pt modelId="{D7C1C9C7-EFB3-4635-8D28-33919463110D}" type="pres">
      <dgm:prSet presAssocID="{093C9036-E00D-4292-A128-286715ABE90D}" presName="left_23_1" presStyleLbl="node1" presStyleIdx="3" presStyleCnt="5">
        <dgm:presLayoutVars>
          <dgm:bulletEnabled val="1"/>
        </dgm:presLayoutVars>
      </dgm:prSet>
      <dgm:spPr/>
    </dgm:pt>
    <dgm:pt modelId="{29776B7B-A1EC-4E70-AA29-579D45D5F4F4}" type="pres">
      <dgm:prSet presAssocID="{093C9036-E00D-4292-A128-286715ABE90D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1BC47096-ADA9-4419-890D-9339D4D6266C}" srcId="{622A2D6E-192F-45CE-BC3B-69B82A7E9C4B}" destId="{05F48131-408C-418D-9852-FEE1AE1E54CB}" srcOrd="1" destOrd="0" parTransId="{3FB52088-E0F1-48E9-9BD8-C8D7D847C498}" sibTransId="{3BC0C29B-D283-4EA1-932E-97FD66B524DB}"/>
    <dgm:cxn modelId="{EE604C3A-A3F2-4423-8525-83D2A752A5A8}" srcId="{093C9036-E00D-4292-A128-286715ABE90D}" destId="{622A2D6E-192F-45CE-BC3B-69B82A7E9C4B}" srcOrd="0" destOrd="0" parTransId="{79BCC0CC-C0B6-444F-88B8-33D55A1B98DE}" sibTransId="{979BE835-B884-42EA-9A04-F0B913714950}"/>
    <dgm:cxn modelId="{BA07B70E-BC4E-4DD2-B282-724E854C63FC}" type="presOf" srcId="{05F48131-408C-418D-9852-FEE1AE1E54CB}" destId="{29776B7B-A1EC-4E70-AA29-579D45D5F4F4}" srcOrd="0" destOrd="0" presId="urn:microsoft.com/office/officeart/2005/8/layout/balance1"/>
    <dgm:cxn modelId="{1B59950B-5B5C-48C8-A58D-5611FC7C751A}" srcId="{622A2D6E-192F-45CE-BC3B-69B82A7E9C4B}" destId="{B32575DB-4E1C-4732-97ED-EF92CEFEA94F}" srcOrd="0" destOrd="0" parTransId="{8D790F8A-8254-4396-9EF5-D2265E8131F3}" sibTransId="{3869D05B-9456-41EE-8FDD-729F40A982C7}"/>
    <dgm:cxn modelId="{2023AB8F-ECB0-4089-BC5F-EA4B8D80667B}" type="presOf" srcId="{DD6D65CD-D310-4114-BAB4-66453713D53C}" destId="{A405432B-F347-48D3-AC43-2009D13E19D4}" srcOrd="0" destOrd="0" presId="urn:microsoft.com/office/officeart/2005/8/layout/balance1"/>
    <dgm:cxn modelId="{E70BA8F3-4D7A-4303-86D0-8A0817CF1088}" srcId="{093C9036-E00D-4292-A128-286715ABE90D}" destId="{138578AC-C1C0-4108-91FB-D4F1FFCE138E}" srcOrd="1" destOrd="0" parTransId="{26370FF9-6C52-45EB-BB45-BF2BAE4BA62E}" sibTransId="{3E580419-E123-45E0-97EA-570ED1B32CD9}"/>
    <dgm:cxn modelId="{0BA8B78E-E7D1-4293-B391-0E7AD6F9BC4F}" type="presOf" srcId="{622A2D6E-192F-45CE-BC3B-69B82A7E9C4B}" destId="{C168BC77-BBEC-4174-8EFB-D401286CE8D9}" srcOrd="0" destOrd="0" presId="urn:microsoft.com/office/officeart/2005/8/layout/balance1"/>
    <dgm:cxn modelId="{4374E671-501A-4B5B-9AC5-23E279ED37B6}" srcId="{138578AC-C1C0-4108-91FB-D4F1FFCE138E}" destId="{87BD2E19-3ACE-451C-90CC-6FB9FF385383}" srcOrd="1" destOrd="0" parTransId="{8CE61FB6-4814-45BC-A7EA-ADC99A6974BD}" sibTransId="{E38C5AEC-C670-494C-9224-644092C7333C}"/>
    <dgm:cxn modelId="{40269283-39D6-4075-B872-76351F5CF56C}" type="presOf" srcId="{B32575DB-4E1C-4732-97ED-EF92CEFEA94F}" destId="{D7C1C9C7-EFB3-4635-8D28-33919463110D}" srcOrd="0" destOrd="0" presId="urn:microsoft.com/office/officeart/2005/8/layout/balance1"/>
    <dgm:cxn modelId="{70BA8AA2-8788-47BC-82F2-F45398363E21}" srcId="{138578AC-C1C0-4108-91FB-D4F1FFCE138E}" destId="{F9BE1C26-CED2-4B06-AC0F-D6B3AEC5A87A}" srcOrd="0" destOrd="0" parTransId="{EE00E7D3-9DDD-426F-B83D-28720F4988C8}" sibTransId="{20AA50B8-4D17-4473-93A4-9A19342FB35E}"/>
    <dgm:cxn modelId="{417F4EDF-44BE-4129-9DCB-F50100809296}" type="presOf" srcId="{093C9036-E00D-4292-A128-286715ABE90D}" destId="{792FED1B-5959-44D3-94F6-20805A1E66DD}" srcOrd="0" destOrd="0" presId="urn:microsoft.com/office/officeart/2005/8/layout/balance1"/>
    <dgm:cxn modelId="{65A6B130-2B78-4CBC-898C-E5AAF5ADE4BE}" type="presOf" srcId="{F9BE1C26-CED2-4B06-AC0F-D6B3AEC5A87A}" destId="{F8ABAC3B-3015-47C7-8609-E44C2E746CC0}" srcOrd="0" destOrd="0" presId="urn:microsoft.com/office/officeart/2005/8/layout/balance1"/>
    <dgm:cxn modelId="{BB91BFA1-C95D-4E0B-AA8E-44F3CDAB57F8}" srcId="{138578AC-C1C0-4108-91FB-D4F1FFCE138E}" destId="{DD6D65CD-D310-4114-BAB4-66453713D53C}" srcOrd="2" destOrd="0" parTransId="{E32577A0-6DBC-44CA-A7A0-C37922CFBB0E}" sibTransId="{A2AFBB44-FEB3-4C8F-B3E7-6FF82B14BCFA}"/>
    <dgm:cxn modelId="{2C7F4765-2112-45EA-AFD6-690C15D1F560}" type="presOf" srcId="{87BD2E19-3ACE-451C-90CC-6FB9FF385383}" destId="{DECA0545-6731-4625-99CC-8B0D0C619135}" srcOrd="0" destOrd="0" presId="urn:microsoft.com/office/officeart/2005/8/layout/balance1"/>
    <dgm:cxn modelId="{F5EB5FB7-2AE5-4CDC-AF5B-F05AD4B7DB3D}" type="presOf" srcId="{138578AC-C1C0-4108-91FB-D4F1FFCE138E}" destId="{18F0A2B5-EB61-4A49-8A23-F038B9E5B8AC}" srcOrd="0" destOrd="0" presId="urn:microsoft.com/office/officeart/2005/8/layout/balance1"/>
    <dgm:cxn modelId="{FB1D2135-C7A7-494F-8AE5-5C43C6B60788}" type="presParOf" srcId="{792FED1B-5959-44D3-94F6-20805A1E66DD}" destId="{A814E7DD-4F7F-40FB-8151-C544B68BB2FA}" srcOrd="0" destOrd="0" presId="urn:microsoft.com/office/officeart/2005/8/layout/balance1"/>
    <dgm:cxn modelId="{BF33D5E3-B3A8-45D2-B012-925FB98DC747}" type="presParOf" srcId="{792FED1B-5959-44D3-94F6-20805A1E66DD}" destId="{6F591291-17A2-49EA-9119-97C1AF38B4DE}" srcOrd="1" destOrd="0" presId="urn:microsoft.com/office/officeart/2005/8/layout/balance1"/>
    <dgm:cxn modelId="{C1488146-A082-45DA-8110-6523DCC11530}" type="presParOf" srcId="{6F591291-17A2-49EA-9119-97C1AF38B4DE}" destId="{C168BC77-BBEC-4174-8EFB-D401286CE8D9}" srcOrd="0" destOrd="0" presId="urn:microsoft.com/office/officeart/2005/8/layout/balance1"/>
    <dgm:cxn modelId="{479F656D-70D3-40D1-BF13-67A484D8C1FE}" type="presParOf" srcId="{6F591291-17A2-49EA-9119-97C1AF38B4DE}" destId="{18F0A2B5-EB61-4A49-8A23-F038B9E5B8AC}" srcOrd="1" destOrd="0" presId="urn:microsoft.com/office/officeart/2005/8/layout/balance1"/>
    <dgm:cxn modelId="{A32AFD8F-A42D-4D42-BF6B-0CB37A03F9B1}" type="presParOf" srcId="{792FED1B-5959-44D3-94F6-20805A1E66DD}" destId="{EDB908C3-F493-4BAB-A8EB-9D2F7FCA77EA}" srcOrd="2" destOrd="0" presId="urn:microsoft.com/office/officeart/2005/8/layout/balance1"/>
    <dgm:cxn modelId="{5B1B22F1-1ECE-4BA8-8F2A-9EEEB2F8ECDF}" type="presParOf" srcId="{EDB908C3-F493-4BAB-A8EB-9D2F7FCA77EA}" destId="{4ED5041E-F054-49C9-92FA-B5808D83D3ED}" srcOrd="0" destOrd="0" presId="urn:microsoft.com/office/officeart/2005/8/layout/balance1"/>
    <dgm:cxn modelId="{D03B1D0E-6CB9-47D3-8945-B13F40B11E94}" type="presParOf" srcId="{EDB908C3-F493-4BAB-A8EB-9D2F7FCA77EA}" destId="{9F38CACC-C2AB-4B40-AC5D-18222E0D3957}" srcOrd="1" destOrd="0" presId="urn:microsoft.com/office/officeart/2005/8/layout/balance1"/>
    <dgm:cxn modelId="{ABFF45BC-4550-4AD6-968D-C39C63A9BF9E}" type="presParOf" srcId="{EDB908C3-F493-4BAB-A8EB-9D2F7FCA77EA}" destId="{6530C61A-93D2-473F-B274-A1D6F9E7924C}" srcOrd="2" destOrd="0" presId="urn:microsoft.com/office/officeart/2005/8/layout/balance1"/>
    <dgm:cxn modelId="{992626E0-901A-4402-8D44-1EF39D52EE38}" type="presParOf" srcId="{EDB908C3-F493-4BAB-A8EB-9D2F7FCA77EA}" destId="{F8ABAC3B-3015-47C7-8609-E44C2E746CC0}" srcOrd="3" destOrd="0" presId="urn:microsoft.com/office/officeart/2005/8/layout/balance1"/>
    <dgm:cxn modelId="{2CAD0355-E025-4156-AE8B-49A773B5C073}" type="presParOf" srcId="{EDB908C3-F493-4BAB-A8EB-9D2F7FCA77EA}" destId="{DECA0545-6731-4625-99CC-8B0D0C619135}" srcOrd="4" destOrd="0" presId="urn:microsoft.com/office/officeart/2005/8/layout/balance1"/>
    <dgm:cxn modelId="{D92C4619-D19D-4FC2-8BAF-F42EEB30A401}" type="presParOf" srcId="{EDB908C3-F493-4BAB-A8EB-9D2F7FCA77EA}" destId="{A405432B-F347-48D3-AC43-2009D13E19D4}" srcOrd="5" destOrd="0" presId="urn:microsoft.com/office/officeart/2005/8/layout/balance1"/>
    <dgm:cxn modelId="{47B68D89-F5F4-46C2-B161-C9D036B246CC}" type="presParOf" srcId="{EDB908C3-F493-4BAB-A8EB-9D2F7FCA77EA}" destId="{D7C1C9C7-EFB3-4635-8D28-33919463110D}" srcOrd="6" destOrd="0" presId="urn:microsoft.com/office/officeart/2005/8/layout/balance1"/>
    <dgm:cxn modelId="{A05A851F-D009-40B7-89E6-F42F1E39E76A}" type="presParOf" srcId="{EDB908C3-F493-4BAB-A8EB-9D2F7FCA77EA}" destId="{29776B7B-A1EC-4E70-AA29-579D45D5F4F4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3C9036-E00D-4292-A128-286715ABE90D}" type="doc">
      <dgm:prSet loTypeId="urn:microsoft.com/office/officeart/2009/3/layout/PlusandMinus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l-GR"/>
        </a:p>
      </dgm:t>
    </dgm:pt>
    <dgm:pt modelId="{622A2D6E-192F-45CE-BC3B-69B82A7E9C4B}">
      <dgm:prSet phldrT="[Κείμενο]"/>
      <dgm:spPr/>
      <dgm:t>
        <a:bodyPr/>
        <a:lstStyle/>
        <a:p>
          <a:r>
            <a:rPr lang="en-US" b="1" dirty="0" smtClean="0"/>
            <a:t>202</a:t>
          </a:r>
          <a:r>
            <a:rPr lang="el-GR" b="1" dirty="0" smtClean="0"/>
            <a:t>4</a:t>
          </a:r>
          <a:endParaRPr lang="el-GR" b="1" dirty="0"/>
        </a:p>
      </dgm:t>
    </dgm:pt>
    <dgm:pt modelId="{79BCC0CC-C0B6-444F-88B8-33D55A1B98DE}" type="parTrans" cxnId="{EE604C3A-A3F2-4423-8525-83D2A752A5A8}">
      <dgm:prSet/>
      <dgm:spPr/>
      <dgm:t>
        <a:bodyPr/>
        <a:lstStyle/>
        <a:p>
          <a:endParaRPr lang="el-GR"/>
        </a:p>
      </dgm:t>
    </dgm:pt>
    <dgm:pt modelId="{979BE835-B884-42EA-9A04-F0B913714950}" type="sibTrans" cxnId="{EE604C3A-A3F2-4423-8525-83D2A752A5A8}">
      <dgm:prSet/>
      <dgm:spPr/>
      <dgm:t>
        <a:bodyPr/>
        <a:lstStyle/>
        <a:p>
          <a:endParaRPr lang="el-GR"/>
        </a:p>
      </dgm:t>
    </dgm:pt>
    <dgm:pt modelId="{B32575DB-4E1C-4732-97ED-EF92CEFEA94F}">
      <dgm:prSet phldrT="[Κείμενο]"/>
      <dgm:spPr>
        <a:solidFill>
          <a:srgbClr val="0070C0"/>
        </a:solidFill>
      </dgm:spPr>
      <dgm:t>
        <a:bodyPr/>
        <a:lstStyle/>
        <a:p>
          <a:r>
            <a:rPr lang="el-GR" dirty="0" smtClean="0"/>
            <a:t>Έλεγχοι </a:t>
          </a:r>
          <a:r>
            <a:rPr lang="en-US" dirty="0" err="1" smtClean="0"/>
            <a:t>Alcotest</a:t>
          </a:r>
          <a:r>
            <a:rPr lang="el-GR" dirty="0" smtClean="0"/>
            <a:t>: </a:t>
          </a:r>
          <a:r>
            <a:rPr lang="el-GR" b="1" dirty="0" smtClean="0"/>
            <a:t>145.069</a:t>
          </a:r>
          <a:endParaRPr lang="el-GR" dirty="0"/>
        </a:p>
      </dgm:t>
    </dgm:pt>
    <dgm:pt modelId="{8D790F8A-8254-4396-9EF5-D2265E8131F3}" type="parTrans" cxnId="{1B59950B-5B5C-48C8-A58D-5611FC7C751A}">
      <dgm:prSet/>
      <dgm:spPr/>
      <dgm:t>
        <a:bodyPr/>
        <a:lstStyle/>
        <a:p>
          <a:endParaRPr lang="el-GR"/>
        </a:p>
      </dgm:t>
    </dgm:pt>
    <dgm:pt modelId="{3869D05B-9456-41EE-8FDD-729F40A982C7}" type="sibTrans" cxnId="{1B59950B-5B5C-48C8-A58D-5611FC7C751A}">
      <dgm:prSet/>
      <dgm:spPr/>
      <dgm:t>
        <a:bodyPr/>
        <a:lstStyle/>
        <a:p>
          <a:endParaRPr lang="el-GR"/>
        </a:p>
      </dgm:t>
    </dgm:pt>
    <dgm:pt modelId="{90D849C2-5C99-44B9-88EF-93AA9F886C8E}">
      <dgm:prSet phldrT="[Κείμενο]"/>
      <dgm:spPr/>
      <dgm:t>
        <a:bodyPr/>
        <a:lstStyle/>
        <a:p>
          <a:r>
            <a:rPr lang="el-GR" dirty="0" smtClean="0"/>
            <a:t>Παραβίαση σηματοδότη: </a:t>
          </a:r>
          <a:r>
            <a:rPr lang="el-GR" b="1" dirty="0" smtClean="0"/>
            <a:t>3.024</a:t>
          </a:r>
          <a:endParaRPr lang="el-GR" b="1" dirty="0"/>
        </a:p>
      </dgm:t>
    </dgm:pt>
    <dgm:pt modelId="{37D0ECFF-DE7F-417C-B676-7473959D4689}" type="parTrans" cxnId="{ED51125C-7CF5-453A-8A92-067787319D20}">
      <dgm:prSet/>
      <dgm:spPr/>
      <dgm:t>
        <a:bodyPr/>
        <a:lstStyle/>
        <a:p>
          <a:endParaRPr lang="el-GR"/>
        </a:p>
      </dgm:t>
    </dgm:pt>
    <dgm:pt modelId="{6A056A9D-DB8D-43F5-A874-F342C773F802}" type="sibTrans" cxnId="{ED51125C-7CF5-453A-8A92-067787319D20}">
      <dgm:prSet/>
      <dgm:spPr/>
      <dgm:t>
        <a:bodyPr/>
        <a:lstStyle/>
        <a:p>
          <a:endParaRPr lang="el-GR"/>
        </a:p>
      </dgm:t>
    </dgm:pt>
    <dgm:pt modelId="{138578AC-C1C0-4108-91FB-D4F1FFCE138E}">
      <dgm:prSet phldrT="[Κείμενο]"/>
      <dgm:spPr/>
      <dgm:t>
        <a:bodyPr/>
        <a:lstStyle/>
        <a:p>
          <a:r>
            <a:rPr lang="en-US" b="1" dirty="0" smtClean="0"/>
            <a:t>202</a:t>
          </a:r>
          <a:r>
            <a:rPr lang="el-GR" b="1" dirty="0" smtClean="0"/>
            <a:t>3</a:t>
          </a:r>
          <a:endParaRPr lang="el-GR" b="1" dirty="0"/>
        </a:p>
      </dgm:t>
    </dgm:pt>
    <dgm:pt modelId="{26370FF9-6C52-45EB-BB45-BF2BAE4BA62E}" type="parTrans" cxnId="{E70BA8F3-4D7A-4303-86D0-8A0817CF1088}">
      <dgm:prSet/>
      <dgm:spPr/>
      <dgm:t>
        <a:bodyPr/>
        <a:lstStyle/>
        <a:p>
          <a:endParaRPr lang="el-GR"/>
        </a:p>
      </dgm:t>
    </dgm:pt>
    <dgm:pt modelId="{3E580419-E123-45E0-97EA-570ED1B32CD9}" type="sibTrans" cxnId="{E70BA8F3-4D7A-4303-86D0-8A0817CF1088}">
      <dgm:prSet/>
      <dgm:spPr/>
      <dgm:t>
        <a:bodyPr/>
        <a:lstStyle/>
        <a:p>
          <a:endParaRPr lang="el-GR"/>
        </a:p>
      </dgm:t>
    </dgm:pt>
    <dgm:pt modelId="{F9BE1C26-CED2-4B06-AC0F-D6B3AEC5A87A}">
      <dgm:prSet phldrT="[Κείμενο]"/>
      <dgm:spPr>
        <a:solidFill>
          <a:srgbClr val="0070C0"/>
        </a:solidFill>
      </dgm:spPr>
      <dgm:t>
        <a:bodyPr/>
        <a:lstStyle/>
        <a:p>
          <a:r>
            <a:rPr lang="el-GR" dirty="0" smtClean="0"/>
            <a:t>Παραβίαση σηματοδότη: </a:t>
          </a:r>
          <a:r>
            <a:rPr lang="el-GR" b="1" dirty="0" smtClean="0"/>
            <a:t>1.863</a:t>
          </a:r>
          <a:endParaRPr lang="el-GR" b="1" dirty="0"/>
        </a:p>
      </dgm:t>
    </dgm:pt>
    <dgm:pt modelId="{EE00E7D3-9DDD-426F-B83D-28720F4988C8}" type="parTrans" cxnId="{70BA8AA2-8788-47BC-82F2-F45398363E21}">
      <dgm:prSet/>
      <dgm:spPr/>
      <dgm:t>
        <a:bodyPr/>
        <a:lstStyle/>
        <a:p>
          <a:endParaRPr lang="el-GR"/>
        </a:p>
      </dgm:t>
    </dgm:pt>
    <dgm:pt modelId="{20AA50B8-4D17-4473-93A4-9A19342FB35E}" type="sibTrans" cxnId="{70BA8AA2-8788-47BC-82F2-F45398363E21}">
      <dgm:prSet/>
      <dgm:spPr/>
      <dgm:t>
        <a:bodyPr/>
        <a:lstStyle/>
        <a:p>
          <a:endParaRPr lang="el-GR"/>
        </a:p>
      </dgm:t>
    </dgm:pt>
    <dgm:pt modelId="{05F48131-408C-418D-9852-FEE1AE1E54CB}">
      <dgm:prSet/>
      <dgm:spPr>
        <a:solidFill>
          <a:srgbClr val="00B050"/>
        </a:solidFill>
      </dgm:spPr>
      <dgm:t>
        <a:bodyPr/>
        <a:lstStyle/>
        <a:p>
          <a:r>
            <a:rPr lang="el-GR" dirty="0" smtClean="0"/>
            <a:t>Μη χρήση κράνους: </a:t>
          </a:r>
          <a:r>
            <a:rPr lang="el-GR" b="1" dirty="0" smtClean="0"/>
            <a:t>33.077</a:t>
          </a:r>
          <a:endParaRPr lang="el-GR" b="1" dirty="0"/>
        </a:p>
      </dgm:t>
    </dgm:pt>
    <dgm:pt modelId="{3FB52088-E0F1-48E9-9BD8-C8D7D847C498}" type="parTrans" cxnId="{1BC47096-ADA9-4419-890D-9339D4D6266C}">
      <dgm:prSet/>
      <dgm:spPr/>
      <dgm:t>
        <a:bodyPr/>
        <a:lstStyle/>
        <a:p>
          <a:endParaRPr lang="el-GR"/>
        </a:p>
      </dgm:t>
    </dgm:pt>
    <dgm:pt modelId="{3BC0C29B-D283-4EA1-932E-97FD66B524DB}" type="sibTrans" cxnId="{1BC47096-ADA9-4419-890D-9339D4D6266C}">
      <dgm:prSet/>
      <dgm:spPr/>
      <dgm:t>
        <a:bodyPr/>
        <a:lstStyle/>
        <a:p>
          <a:endParaRPr lang="el-GR"/>
        </a:p>
      </dgm:t>
    </dgm:pt>
    <dgm:pt modelId="{D2F488B3-DDDC-4E2D-B031-79D1FA4A84C8}">
      <dgm:prSet phldrT="[Κείμενο]"/>
      <dgm:spPr>
        <a:solidFill>
          <a:srgbClr val="0070C0"/>
        </a:solidFill>
      </dgm:spPr>
      <dgm:t>
        <a:bodyPr/>
        <a:lstStyle/>
        <a:p>
          <a:r>
            <a:rPr lang="el-GR" dirty="0" smtClean="0"/>
            <a:t>Έλεγχοι </a:t>
          </a:r>
          <a:r>
            <a:rPr lang="en-US" dirty="0" err="1" smtClean="0"/>
            <a:t>Alcotest</a:t>
          </a:r>
          <a:r>
            <a:rPr lang="el-GR" dirty="0" smtClean="0"/>
            <a:t>: </a:t>
          </a:r>
          <a:r>
            <a:rPr lang="el-GR" b="1" dirty="0" smtClean="0"/>
            <a:t>103.332</a:t>
          </a:r>
          <a:endParaRPr lang="el-GR" b="1" dirty="0"/>
        </a:p>
      </dgm:t>
    </dgm:pt>
    <dgm:pt modelId="{892C912C-07F1-472E-8C0A-4B06829151C0}" type="parTrans" cxnId="{40DF83D7-DE49-42D9-B4FE-8F1C14AD40CB}">
      <dgm:prSet/>
      <dgm:spPr/>
    </dgm:pt>
    <dgm:pt modelId="{6533E4C7-C60D-434B-A8DF-0A42D4E982CC}" type="sibTrans" cxnId="{40DF83D7-DE49-42D9-B4FE-8F1C14AD40CB}">
      <dgm:prSet/>
      <dgm:spPr/>
    </dgm:pt>
    <dgm:pt modelId="{8EB3B2FB-7D80-4C71-8831-13F5CB1C5072}">
      <dgm:prSet phldrT="[Κείμενο]"/>
      <dgm:spPr>
        <a:solidFill>
          <a:srgbClr val="0070C0"/>
        </a:solidFill>
      </dgm:spPr>
      <dgm:t>
        <a:bodyPr/>
        <a:lstStyle/>
        <a:p>
          <a:r>
            <a:rPr lang="el-GR" dirty="0" smtClean="0"/>
            <a:t>Μη χρήση κράνους: </a:t>
          </a:r>
          <a:r>
            <a:rPr lang="el-GR" b="1" dirty="0" smtClean="0"/>
            <a:t>10.920</a:t>
          </a:r>
          <a:endParaRPr lang="el-GR" b="1" dirty="0"/>
        </a:p>
      </dgm:t>
    </dgm:pt>
    <dgm:pt modelId="{8B5C8F2E-876D-4AA6-A774-728BD1065890}" type="parTrans" cxnId="{A399AA87-52E0-4439-A619-CA5B3F72F6F9}">
      <dgm:prSet/>
      <dgm:spPr/>
    </dgm:pt>
    <dgm:pt modelId="{13051984-5BDC-432E-B95E-52EF75730EEA}" type="sibTrans" cxnId="{A399AA87-52E0-4439-A619-CA5B3F72F6F9}">
      <dgm:prSet/>
      <dgm:spPr/>
    </dgm:pt>
    <dgm:pt modelId="{BEB88FDF-75A9-4ABD-8E48-08A1BD7B1A42}">
      <dgm:prSet phldrT="[Κείμενο]"/>
      <dgm:spPr/>
      <dgm:t>
        <a:bodyPr/>
        <a:lstStyle/>
        <a:p>
          <a:r>
            <a:rPr lang="el-GR" b="0" dirty="0" smtClean="0"/>
            <a:t>Μη χρήση ζώνης ασφαλείας: </a:t>
          </a:r>
          <a:r>
            <a:rPr lang="el-GR" b="1" dirty="0" smtClean="0"/>
            <a:t>11.905</a:t>
          </a:r>
          <a:endParaRPr lang="el-GR" b="1" dirty="0"/>
        </a:p>
      </dgm:t>
    </dgm:pt>
    <dgm:pt modelId="{2BCA8FB6-06FF-42E7-8FED-6FED861379A2}" type="parTrans" cxnId="{B6150DA6-97E2-40E0-80DA-74F98AD885CA}">
      <dgm:prSet/>
      <dgm:spPr/>
    </dgm:pt>
    <dgm:pt modelId="{8B75A8AB-CEE4-4BE2-9A64-797ECC077499}" type="sibTrans" cxnId="{B6150DA6-97E2-40E0-80DA-74F98AD885CA}">
      <dgm:prSet/>
      <dgm:spPr/>
    </dgm:pt>
    <dgm:pt modelId="{B4AF158D-B8C0-4970-8FD1-821FC1FC1C28}">
      <dgm:prSet phldrT="[Κείμενο]"/>
      <dgm:spPr>
        <a:solidFill>
          <a:srgbClr val="0070C0"/>
        </a:solidFill>
      </dgm:spPr>
      <dgm:t>
        <a:bodyPr/>
        <a:lstStyle/>
        <a:p>
          <a:r>
            <a:rPr lang="el-GR" b="0" dirty="0" smtClean="0"/>
            <a:t>Μη χρήση ζώνης ασφαλείας: </a:t>
          </a:r>
          <a:r>
            <a:rPr lang="el-GR" b="1" dirty="0" smtClean="0"/>
            <a:t>8.060</a:t>
          </a:r>
          <a:endParaRPr lang="el-GR" b="1" dirty="0"/>
        </a:p>
      </dgm:t>
    </dgm:pt>
    <dgm:pt modelId="{38FB912C-C650-4EE5-86CE-91BC2ED65E9C}" type="parTrans" cxnId="{C397D029-8E1A-41E8-A29F-04909228DB95}">
      <dgm:prSet/>
      <dgm:spPr/>
    </dgm:pt>
    <dgm:pt modelId="{8AAF4561-692A-42BA-99C3-6A080CA3224C}" type="sibTrans" cxnId="{C397D029-8E1A-41E8-A29F-04909228DB95}">
      <dgm:prSet/>
      <dgm:spPr/>
    </dgm:pt>
    <dgm:pt modelId="{880BB03E-AC98-483A-ADC6-FA36EE8C4B36}">
      <dgm:prSet phldrT="[Κείμενο]"/>
      <dgm:spPr/>
      <dgm:t>
        <a:bodyPr/>
        <a:lstStyle/>
        <a:p>
          <a:r>
            <a:rPr lang="el-GR" b="0" dirty="0" smtClean="0"/>
            <a:t>Υπερβολική ταχύτητα</a:t>
          </a:r>
          <a:r>
            <a:rPr lang="el-GR" b="1" dirty="0" smtClean="0"/>
            <a:t>: 21.138</a:t>
          </a:r>
          <a:endParaRPr lang="el-GR" b="1" dirty="0"/>
        </a:p>
      </dgm:t>
    </dgm:pt>
    <dgm:pt modelId="{465E1B78-4903-4A50-AB30-FE0BE798DFA5}" type="parTrans" cxnId="{41DA6AC6-DB7B-4B97-8913-529394B930E4}">
      <dgm:prSet/>
      <dgm:spPr/>
    </dgm:pt>
    <dgm:pt modelId="{7C7A2976-B2D2-45D1-AFF3-11DF8BA59847}" type="sibTrans" cxnId="{41DA6AC6-DB7B-4B97-8913-529394B930E4}">
      <dgm:prSet/>
      <dgm:spPr/>
    </dgm:pt>
    <dgm:pt modelId="{6EE0274A-CB17-449A-812B-B5B4F1121899}">
      <dgm:prSet/>
      <dgm:spPr/>
    </dgm:pt>
    <dgm:pt modelId="{CBB825A6-E65F-47B3-9B97-6F64DBE0AC2F}" type="parTrans" cxnId="{013EE378-8B87-4273-B9B0-799DAEB8D053}">
      <dgm:prSet/>
      <dgm:spPr/>
      <dgm:t>
        <a:bodyPr/>
        <a:lstStyle/>
        <a:p>
          <a:endParaRPr lang="el-GR"/>
        </a:p>
      </dgm:t>
    </dgm:pt>
    <dgm:pt modelId="{D2117405-4256-4677-867C-17799CBBABF9}" type="sibTrans" cxnId="{013EE378-8B87-4273-B9B0-799DAEB8D053}">
      <dgm:prSet/>
      <dgm:spPr/>
      <dgm:t>
        <a:bodyPr/>
        <a:lstStyle/>
        <a:p>
          <a:endParaRPr lang="el-GR"/>
        </a:p>
      </dgm:t>
    </dgm:pt>
    <dgm:pt modelId="{BB950C03-A645-438A-ADB2-1312FFAD47BB}">
      <dgm:prSet phldrT="[Κείμενο]"/>
      <dgm:spPr>
        <a:solidFill>
          <a:srgbClr val="0070C0"/>
        </a:solidFill>
      </dgm:spPr>
      <dgm:t>
        <a:bodyPr/>
        <a:lstStyle/>
        <a:p>
          <a:r>
            <a:rPr lang="el-GR" b="0" dirty="0" smtClean="0"/>
            <a:t>Υπερβολική ταχύτητα</a:t>
          </a:r>
          <a:r>
            <a:rPr lang="el-GR" b="1" dirty="0" smtClean="0"/>
            <a:t>: 16.815</a:t>
          </a:r>
          <a:endParaRPr lang="el-GR" b="1" dirty="0"/>
        </a:p>
      </dgm:t>
    </dgm:pt>
    <dgm:pt modelId="{3ECA038D-451D-483D-BC17-A9B6C3528088}" type="parTrans" cxnId="{A01386CC-5C7F-43F1-B0CB-2C91E88F3A26}">
      <dgm:prSet/>
      <dgm:spPr/>
    </dgm:pt>
    <dgm:pt modelId="{1EFDAB18-6B80-4DD1-B7DE-0034B5A64793}" type="sibTrans" cxnId="{A01386CC-5C7F-43F1-B0CB-2C91E88F3A26}">
      <dgm:prSet/>
      <dgm:spPr/>
    </dgm:pt>
    <dgm:pt modelId="{32B730C7-6699-4AF4-80D8-2BD14FA783D3}" type="pres">
      <dgm:prSet presAssocID="{093C9036-E00D-4292-A128-286715ABE90D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18C71FED-30C8-4FA0-A453-3EA2F061D05B}" type="pres">
      <dgm:prSet presAssocID="{093C9036-E00D-4292-A128-286715ABE90D}" presName="Background" presStyleLbl="bgImgPlace1" presStyleIdx="0" presStyleCnt="1"/>
      <dgm:spPr/>
    </dgm:pt>
    <dgm:pt modelId="{AC02F0A4-8AC4-4917-8D48-36A79D638ED9}" type="pres">
      <dgm:prSet presAssocID="{093C9036-E00D-4292-A128-286715ABE90D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4985FE5-FF35-4698-A2D5-8493C109B3AD}" type="pres">
      <dgm:prSet presAssocID="{093C9036-E00D-4292-A128-286715ABE90D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4909C129-08FE-48A6-A1E3-191B5D4290DC}" type="pres">
      <dgm:prSet presAssocID="{093C9036-E00D-4292-A128-286715ABE90D}" presName="Plus" presStyleLbl="alignNode1" presStyleIdx="0" presStyleCnt="2"/>
      <dgm:spPr/>
    </dgm:pt>
    <dgm:pt modelId="{BA4F663A-4ED1-46B4-93A7-E820B8DBD385}" type="pres">
      <dgm:prSet presAssocID="{093C9036-E00D-4292-A128-286715ABE90D}" presName="Minus" presStyleLbl="alignNode1" presStyleIdx="1" presStyleCnt="2"/>
      <dgm:spPr/>
    </dgm:pt>
    <dgm:pt modelId="{3B170A60-F55B-4992-936E-2977C3241EA1}" type="pres">
      <dgm:prSet presAssocID="{093C9036-E00D-4292-A128-286715ABE90D}" presName="Divider" presStyleLbl="parChTrans1D1" presStyleIdx="0" presStyleCnt="1"/>
      <dgm:spPr/>
    </dgm:pt>
  </dgm:ptLst>
  <dgm:cxnLst>
    <dgm:cxn modelId="{C397D029-8E1A-41E8-A29F-04909228DB95}" srcId="{138578AC-C1C0-4108-91FB-D4F1FFCE138E}" destId="{B4AF158D-B8C0-4970-8FD1-821FC1FC1C28}" srcOrd="3" destOrd="0" parTransId="{38FB912C-C650-4EE5-86CE-91BC2ED65E9C}" sibTransId="{8AAF4561-692A-42BA-99C3-6A080CA3224C}"/>
    <dgm:cxn modelId="{4BEDDC0B-B3D2-4DEA-84B2-4D620E0171C1}" type="presOf" srcId="{D2F488B3-DDDC-4E2D-B031-79D1FA4A84C8}" destId="{F4985FE5-FF35-4698-A2D5-8493C109B3AD}" srcOrd="0" destOrd="1" presId="urn:microsoft.com/office/officeart/2009/3/layout/PlusandMinus"/>
    <dgm:cxn modelId="{E4660F20-E461-455A-8FC8-FDF6152FE466}" type="presOf" srcId="{B4AF158D-B8C0-4970-8FD1-821FC1FC1C28}" destId="{F4985FE5-FF35-4698-A2D5-8493C109B3AD}" srcOrd="0" destOrd="4" presId="urn:microsoft.com/office/officeart/2009/3/layout/PlusandMinus"/>
    <dgm:cxn modelId="{A399AA87-52E0-4439-A619-CA5B3F72F6F9}" srcId="{138578AC-C1C0-4108-91FB-D4F1FFCE138E}" destId="{8EB3B2FB-7D80-4C71-8831-13F5CB1C5072}" srcOrd="1" destOrd="0" parTransId="{8B5C8F2E-876D-4AA6-A774-728BD1065890}" sibTransId="{13051984-5BDC-432E-B95E-52EF75730EEA}"/>
    <dgm:cxn modelId="{3A0E365E-1BA2-44E0-BB13-C613CAC47664}" type="presOf" srcId="{05F48131-408C-418D-9852-FEE1AE1E54CB}" destId="{AC02F0A4-8AC4-4917-8D48-36A79D638ED9}" srcOrd="0" destOrd="2" presId="urn:microsoft.com/office/officeart/2009/3/layout/PlusandMinus"/>
    <dgm:cxn modelId="{E2CB329F-B9B3-4A28-91C3-F4BE71F33D98}" type="presOf" srcId="{B32575DB-4E1C-4732-97ED-EF92CEFEA94F}" destId="{AC02F0A4-8AC4-4917-8D48-36A79D638ED9}" srcOrd="0" destOrd="1" presId="urn:microsoft.com/office/officeart/2009/3/layout/PlusandMinus"/>
    <dgm:cxn modelId="{B6150DA6-97E2-40E0-80DA-74F98AD885CA}" srcId="{622A2D6E-192F-45CE-BC3B-69B82A7E9C4B}" destId="{BEB88FDF-75A9-4ABD-8E48-08A1BD7B1A42}" srcOrd="3" destOrd="0" parTransId="{2BCA8FB6-06FF-42E7-8FED-6FED861379A2}" sibTransId="{8B75A8AB-CEE4-4BE2-9A64-797ECC077499}"/>
    <dgm:cxn modelId="{EE604C3A-A3F2-4423-8525-83D2A752A5A8}" srcId="{093C9036-E00D-4292-A128-286715ABE90D}" destId="{622A2D6E-192F-45CE-BC3B-69B82A7E9C4B}" srcOrd="0" destOrd="0" parTransId="{79BCC0CC-C0B6-444F-88B8-33D55A1B98DE}" sibTransId="{979BE835-B884-42EA-9A04-F0B913714950}"/>
    <dgm:cxn modelId="{1BC47096-ADA9-4419-890D-9339D4D6266C}" srcId="{622A2D6E-192F-45CE-BC3B-69B82A7E9C4B}" destId="{05F48131-408C-418D-9852-FEE1AE1E54CB}" srcOrd="1" destOrd="0" parTransId="{3FB52088-E0F1-48E9-9BD8-C8D7D847C498}" sibTransId="{3BC0C29B-D283-4EA1-932E-97FD66B524DB}"/>
    <dgm:cxn modelId="{A01386CC-5C7F-43F1-B0CB-2C91E88F3A26}" srcId="{138578AC-C1C0-4108-91FB-D4F1FFCE138E}" destId="{BB950C03-A645-438A-ADB2-1312FFAD47BB}" srcOrd="4" destOrd="0" parTransId="{3ECA038D-451D-483D-BC17-A9B6C3528088}" sibTransId="{1EFDAB18-6B80-4DD1-B7DE-0034B5A64793}"/>
    <dgm:cxn modelId="{14DA5B34-D98B-4108-B68D-4B7A34918378}" type="presOf" srcId="{622A2D6E-192F-45CE-BC3B-69B82A7E9C4B}" destId="{AC02F0A4-8AC4-4917-8D48-36A79D638ED9}" srcOrd="0" destOrd="0" presId="urn:microsoft.com/office/officeart/2009/3/layout/PlusandMinus"/>
    <dgm:cxn modelId="{1B59950B-5B5C-48C8-A58D-5611FC7C751A}" srcId="{622A2D6E-192F-45CE-BC3B-69B82A7E9C4B}" destId="{B32575DB-4E1C-4732-97ED-EF92CEFEA94F}" srcOrd="0" destOrd="0" parTransId="{8D790F8A-8254-4396-9EF5-D2265E8131F3}" sibTransId="{3869D05B-9456-41EE-8FDD-729F40A982C7}"/>
    <dgm:cxn modelId="{2A5A04E0-F4D6-4FB7-ABC2-27BB81A89F8F}" type="presOf" srcId="{138578AC-C1C0-4108-91FB-D4F1FFCE138E}" destId="{F4985FE5-FF35-4698-A2D5-8493C109B3AD}" srcOrd="0" destOrd="0" presId="urn:microsoft.com/office/officeart/2009/3/layout/PlusandMinus"/>
    <dgm:cxn modelId="{F204BF32-9354-4572-BCD1-4FE1379B3416}" type="presOf" srcId="{90D849C2-5C99-44B9-88EF-93AA9F886C8E}" destId="{AC02F0A4-8AC4-4917-8D48-36A79D638ED9}" srcOrd="0" destOrd="3" presId="urn:microsoft.com/office/officeart/2009/3/layout/PlusandMinus"/>
    <dgm:cxn modelId="{F73D7F7A-AA1B-4F37-A960-4734752EC679}" type="presOf" srcId="{BB950C03-A645-438A-ADB2-1312FFAD47BB}" destId="{F4985FE5-FF35-4698-A2D5-8493C109B3AD}" srcOrd="0" destOrd="5" presId="urn:microsoft.com/office/officeart/2009/3/layout/PlusandMinus"/>
    <dgm:cxn modelId="{84672D4C-C5C1-4080-B8A7-FD1B9504307E}" type="presOf" srcId="{8EB3B2FB-7D80-4C71-8831-13F5CB1C5072}" destId="{F4985FE5-FF35-4698-A2D5-8493C109B3AD}" srcOrd="0" destOrd="2" presId="urn:microsoft.com/office/officeart/2009/3/layout/PlusandMinus"/>
    <dgm:cxn modelId="{40DF83D7-DE49-42D9-B4FE-8F1C14AD40CB}" srcId="{138578AC-C1C0-4108-91FB-D4F1FFCE138E}" destId="{D2F488B3-DDDC-4E2D-B031-79D1FA4A84C8}" srcOrd="0" destOrd="0" parTransId="{892C912C-07F1-472E-8C0A-4B06829151C0}" sibTransId="{6533E4C7-C60D-434B-A8DF-0A42D4E982CC}"/>
    <dgm:cxn modelId="{ED51125C-7CF5-453A-8A92-067787319D20}" srcId="{622A2D6E-192F-45CE-BC3B-69B82A7E9C4B}" destId="{90D849C2-5C99-44B9-88EF-93AA9F886C8E}" srcOrd="2" destOrd="0" parTransId="{37D0ECFF-DE7F-417C-B676-7473959D4689}" sibTransId="{6A056A9D-DB8D-43F5-A874-F342C773F802}"/>
    <dgm:cxn modelId="{D0EB0BB0-3104-4E8A-9EFA-6A4A775FF900}" type="presOf" srcId="{BEB88FDF-75A9-4ABD-8E48-08A1BD7B1A42}" destId="{AC02F0A4-8AC4-4917-8D48-36A79D638ED9}" srcOrd="0" destOrd="4" presId="urn:microsoft.com/office/officeart/2009/3/layout/PlusandMinus"/>
    <dgm:cxn modelId="{8ACEFBFF-5741-4E60-8369-B2F3B9CD6546}" type="presOf" srcId="{F9BE1C26-CED2-4B06-AC0F-D6B3AEC5A87A}" destId="{F4985FE5-FF35-4698-A2D5-8493C109B3AD}" srcOrd="0" destOrd="3" presId="urn:microsoft.com/office/officeart/2009/3/layout/PlusandMinus"/>
    <dgm:cxn modelId="{70BA8AA2-8788-47BC-82F2-F45398363E21}" srcId="{138578AC-C1C0-4108-91FB-D4F1FFCE138E}" destId="{F9BE1C26-CED2-4B06-AC0F-D6B3AEC5A87A}" srcOrd="2" destOrd="0" parTransId="{EE00E7D3-9DDD-426F-B83D-28720F4988C8}" sibTransId="{20AA50B8-4D17-4473-93A4-9A19342FB35E}"/>
    <dgm:cxn modelId="{013EE378-8B87-4273-B9B0-799DAEB8D053}" srcId="{093C9036-E00D-4292-A128-286715ABE90D}" destId="{6EE0274A-CB17-449A-812B-B5B4F1121899}" srcOrd="2" destOrd="0" parTransId="{CBB825A6-E65F-47B3-9B97-6F64DBE0AC2F}" sibTransId="{D2117405-4256-4677-867C-17799CBBABF9}"/>
    <dgm:cxn modelId="{41DA6AC6-DB7B-4B97-8913-529394B930E4}" srcId="{622A2D6E-192F-45CE-BC3B-69B82A7E9C4B}" destId="{880BB03E-AC98-483A-ADC6-FA36EE8C4B36}" srcOrd="4" destOrd="0" parTransId="{465E1B78-4903-4A50-AB30-FE0BE798DFA5}" sibTransId="{7C7A2976-B2D2-45D1-AFF3-11DF8BA59847}"/>
    <dgm:cxn modelId="{D07E8BBA-6FD3-4508-8555-E88E8BB98A50}" type="presOf" srcId="{880BB03E-AC98-483A-ADC6-FA36EE8C4B36}" destId="{AC02F0A4-8AC4-4917-8D48-36A79D638ED9}" srcOrd="0" destOrd="5" presId="urn:microsoft.com/office/officeart/2009/3/layout/PlusandMinus"/>
    <dgm:cxn modelId="{E70BA8F3-4D7A-4303-86D0-8A0817CF1088}" srcId="{093C9036-E00D-4292-A128-286715ABE90D}" destId="{138578AC-C1C0-4108-91FB-D4F1FFCE138E}" srcOrd="1" destOrd="0" parTransId="{26370FF9-6C52-45EB-BB45-BF2BAE4BA62E}" sibTransId="{3E580419-E123-45E0-97EA-570ED1B32CD9}"/>
    <dgm:cxn modelId="{02EF6219-C083-4815-9A85-5148F91B854F}" type="presOf" srcId="{093C9036-E00D-4292-A128-286715ABE90D}" destId="{32B730C7-6699-4AF4-80D8-2BD14FA783D3}" srcOrd="0" destOrd="0" presId="urn:microsoft.com/office/officeart/2009/3/layout/PlusandMinus"/>
    <dgm:cxn modelId="{FC3AB702-57CD-42E4-8F03-7C6481F1DF11}" type="presParOf" srcId="{32B730C7-6699-4AF4-80D8-2BD14FA783D3}" destId="{18C71FED-30C8-4FA0-A453-3EA2F061D05B}" srcOrd="0" destOrd="0" presId="urn:microsoft.com/office/officeart/2009/3/layout/PlusandMinus"/>
    <dgm:cxn modelId="{9936BA4D-F348-4BDB-9F65-4C635ADF6F2F}" type="presParOf" srcId="{32B730C7-6699-4AF4-80D8-2BD14FA783D3}" destId="{AC02F0A4-8AC4-4917-8D48-36A79D638ED9}" srcOrd="1" destOrd="0" presId="urn:microsoft.com/office/officeart/2009/3/layout/PlusandMinus"/>
    <dgm:cxn modelId="{83E868D0-F734-494D-B5CA-7C188B04A1CD}" type="presParOf" srcId="{32B730C7-6699-4AF4-80D8-2BD14FA783D3}" destId="{F4985FE5-FF35-4698-A2D5-8493C109B3AD}" srcOrd="2" destOrd="0" presId="urn:microsoft.com/office/officeart/2009/3/layout/PlusandMinus"/>
    <dgm:cxn modelId="{E8D10668-BA8C-4046-980D-8C9652FEC3A5}" type="presParOf" srcId="{32B730C7-6699-4AF4-80D8-2BD14FA783D3}" destId="{4909C129-08FE-48A6-A1E3-191B5D4290DC}" srcOrd="3" destOrd="0" presId="urn:microsoft.com/office/officeart/2009/3/layout/PlusandMinus"/>
    <dgm:cxn modelId="{5A9C9EA1-E109-4286-B1E4-A017BE8B0FE4}" type="presParOf" srcId="{32B730C7-6699-4AF4-80D8-2BD14FA783D3}" destId="{BA4F663A-4ED1-46B4-93A7-E820B8DBD385}" srcOrd="4" destOrd="0" presId="urn:microsoft.com/office/officeart/2009/3/layout/PlusandMinus"/>
    <dgm:cxn modelId="{7610E77B-4266-4195-9375-830FE6EA81E5}" type="presParOf" srcId="{32B730C7-6699-4AF4-80D8-2BD14FA783D3}" destId="{3B170A60-F55B-4992-936E-2977C3241EA1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93C9036-E00D-4292-A128-286715ABE90D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l-GR"/>
        </a:p>
      </dgm:t>
    </dgm:pt>
    <dgm:pt modelId="{622A2D6E-192F-45CE-BC3B-69B82A7E9C4B}">
      <dgm:prSet phldrT="[Κείμενο]"/>
      <dgm:spPr/>
      <dgm:t>
        <a:bodyPr/>
        <a:lstStyle/>
        <a:p>
          <a:r>
            <a:rPr lang="en-US" dirty="0" smtClean="0"/>
            <a:t>2023</a:t>
          </a:r>
          <a:endParaRPr lang="el-GR" dirty="0"/>
        </a:p>
      </dgm:t>
    </dgm:pt>
    <dgm:pt modelId="{79BCC0CC-C0B6-444F-88B8-33D55A1B98DE}" type="parTrans" cxnId="{EE604C3A-A3F2-4423-8525-83D2A752A5A8}">
      <dgm:prSet/>
      <dgm:spPr/>
      <dgm:t>
        <a:bodyPr/>
        <a:lstStyle/>
        <a:p>
          <a:endParaRPr lang="el-GR"/>
        </a:p>
      </dgm:t>
    </dgm:pt>
    <dgm:pt modelId="{979BE835-B884-42EA-9A04-F0B913714950}" type="sibTrans" cxnId="{EE604C3A-A3F2-4423-8525-83D2A752A5A8}">
      <dgm:prSet/>
      <dgm:spPr/>
      <dgm:t>
        <a:bodyPr/>
        <a:lstStyle/>
        <a:p>
          <a:endParaRPr lang="el-GR"/>
        </a:p>
      </dgm:t>
    </dgm:pt>
    <dgm:pt modelId="{B32575DB-4E1C-4732-97ED-EF92CEFEA94F}">
      <dgm:prSet phldrT="[Κείμενο]"/>
      <dgm:spPr>
        <a:solidFill>
          <a:srgbClr val="0070C0"/>
        </a:solidFill>
      </dgm:spPr>
      <dgm:t>
        <a:bodyPr/>
        <a:lstStyle/>
        <a:p>
          <a:r>
            <a:rPr lang="el-GR" dirty="0" smtClean="0"/>
            <a:t>Αφαίρεση αδειών οδήγησης: </a:t>
          </a:r>
          <a:r>
            <a:rPr lang="el-GR" b="1" dirty="0" smtClean="0"/>
            <a:t>23.312</a:t>
          </a:r>
          <a:endParaRPr lang="el-GR" dirty="0"/>
        </a:p>
      </dgm:t>
    </dgm:pt>
    <dgm:pt modelId="{8D790F8A-8254-4396-9EF5-D2265E8131F3}" type="parTrans" cxnId="{1B59950B-5B5C-48C8-A58D-5611FC7C751A}">
      <dgm:prSet/>
      <dgm:spPr/>
      <dgm:t>
        <a:bodyPr/>
        <a:lstStyle/>
        <a:p>
          <a:endParaRPr lang="el-GR"/>
        </a:p>
      </dgm:t>
    </dgm:pt>
    <dgm:pt modelId="{3869D05B-9456-41EE-8FDD-729F40A982C7}" type="sibTrans" cxnId="{1B59950B-5B5C-48C8-A58D-5611FC7C751A}">
      <dgm:prSet/>
      <dgm:spPr/>
      <dgm:t>
        <a:bodyPr/>
        <a:lstStyle/>
        <a:p>
          <a:endParaRPr lang="el-GR"/>
        </a:p>
      </dgm:t>
    </dgm:pt>
    <dgm:pt modelId="{90D849C2-5C99-44B9-88EF-93AA9F886C8E}">
      <dgm:prSet phldrT="[Κείμενο]"/>
      <dgm:spPr/>
      <dgm:t>
        <a:bodyPr/>
        <a:lstStyle/>
        <a:p>
          <a:r>
            <a:rPr lang="el-GR" dirty="0" smtClean="0"/>
            <a:t>Αφαίρεση Πινακίδων</a:t>
          </a:r>
          <a:r>
            <a:rPr lang="el-GR" dirty="0" smtClean="0"/>
            <a:t>: </a:t>
          </a:r>
          <a:r>
            <a:rPr lang="el-GR" b="1" dirty="0" smtClean="0"/>
            <a:t>21.397</a:t>
          </a:r>
          <a:endParaRPr lang="el-GR" b="1" dirty="0"/>
        </a:p>
      </dgm:t>
    </dgm:pt>
    <dgm:pt modelId="{37D0ECFF-DE7F-417C-B676-7473959D4689}" type="parTrans" cxnId="{ED51125C-7CF5-453A-8A92-067787319D20}">
      <dgm:prSet/>
      <dgm:spPr/>
      <dgm:t>
        <a:bodyPr/>
        <a:lstStyle/>
        <a:p>
          <a:endParaRPr lang="el-GR"/>
        </a:p>
      </dgm:t>
    </dgm:pt>
    <dgm:pt modelId="{6A056A9D-DB8D-43F5-A874-F342C773F802}" type="sibTrans" cxnId="{ED51125C-7CF5-453A-8A92-067787319D20}">
      <dgm:prSet/>
      <dgm:spPr/>
      <dgm:t>
        <a:bodyPr/>
        <a:lstStyle/>
        <a:p>
          <a:endParaRPr lang="el-GR"/>
        </a:p>
      </dgm:t>
    </dgm:pt>
    <dgm:pt modelId="{138578AC-C1C0-4108-91FB-D4F1FFCE138E}">
      <dgm:prSet phldrT="[Κείμενο]"/>
      <dgm:spPr/>
      <dgm:t>
        <a:bodyPr/>
        <a:lstStyle/>
        <a:p>
          <a:r>
            <a:rPr lang="en-US" dirty="0" smtClean="0"/>
            <a:t>2024</a:t>
          </a:r>
          <a:endParaRPr lang="el-GR" dirty="0"/>
        </a:p>
      </dgm:t>
    </dgm:pt>
    <dgm:pt modelId="{26370FF9-6C52-45EB-BB45-BF2BAE4BA62E}" type="parTrans" cxnId="{E70BA8F3-4D7A-4303-86D0-8A0817CF1088}">
      <dgm:prSet/>
      <dgm:spPr/>
      <dgm:t>
        <a:bodyPr/>
        <a:lstStyle/>
        <a:p>
          <a:endParaRPr lang="el-GR"/>
        </a:p>
      </dgm:t>
    </dgm:pt>
    <dgm:pt modelId="{3E580419-E123-45E0-97EA-570ED1B32CD9}" type="sibTrans" cxnId="{E70BA8F3-4D7A-4303-86D0-8A0817CF1088}">
      <dgm:prSet/>
      <dgm:spPr/>
      <dgm:t>
        <a:bodyPr/>
        <a:lstStyle/>
        <a:p>
          <a:endParaRPr lang="el-GR"/>
        </a:p>
      </dgm:t>
    </dgm:pt>
    <dgm:pt modelId="{F9BE1C26-CED2-4B06-AC0F-D6B3AEC5A87A}">
      <dgm:prSet phldrT="[Κείμενο]"/>
      <dgm:spPr>
        <a:solidFill>
          <a:srgbClr val="0070C0"/>
        </a:solidFill>
      </dgm:spPr>
      <dgm:t>
        <a:bodyPr/>
        <a:lstStyle/>
        <a:p>
          <a:r>
            <a:rPr lang="el-GR" dirty="0" smtClean="0"/>
            <a:t>Αφαίρεση αδειών οδήγησης: </a:t>
          </a:r>
          <a:r>
            <a:rPr lang="el-GR" b="1" dirty="0" smtClean="0"/>
            <a:t>48.291</a:t>
          </a:r>
          <a:endParaRPr lang="el-GR" b="1" dirty="0"/>
        </a:p>
      </dgm:t>
    </dgm:pt>
    <dgm:pt modelId="{EE00E7D3-9DDD-426F-B83D-28720F4988C8}" type="parTrans" cxnId="{70BA8AA2-8788-47BC-82F2-F45398363E21}">
      <dgm:prSet/>
      <dgm:spPr/>
      <dgm:t>
        <a:bodyPr/>
        <a:lstStyle/>
        <a:p>
          <a:endParaRPr lang="el-GR"/>
        </a:p>
      </dgm:t>
    </dgm:pt>
    <dgm:pt modelId="{20AA50B8-4D17-4473-93A4-9A19342FB35E}" type="sibTrans" cxnId="{70BA8AA2-8788-47BC-82F2-F45398363E21}">
      <dgm:prSet/>
      <dgm:spPr/>
      <dgm:t>
        <a:bodyPr/>
        <a:lstStyle/>
        <a:p>
          <a:endParaRPr lang="el-GR"/>
        </a:p>
      </dgm:t>
    </dgm:pt>
    <dgm:pt modelId="{87BD2E19-3ACE-451C-90CC-6FB9FF385383}">
      <dgm:prSet phldrT="[Κείμενο]"/>
      <dgm:spPr>
        <a:solidFill>
          <a:srgbClr val="C00000"/>
        </a:solidFill>
      </dgm:spPr>
      <dgm:t>
        <a:bodyPr/>
        <a:lstStyle/>
        <a:p>
          <a:r>
            <a:rPr lang="el-GR" b="1" dirty="0" smtClean="0"/>
            <a:t>Αύξηση 110% σε Κυρώσεις </a:t>
          </a:r>
          <a:endParaRPr lang="el-GR" b="1" dirty="0"/>
        </a:p>
      </dgm:t>
    </dgm:pt>
    <dgm:pt modelId="{8CE61FB6-4814-45BC-A7EA-ADC99A6974BD}" type="parTrans" cxnId="{4374E671-501A-4B5B-9AC5-23E279ED37B6}">
      <dgm:prSet/>
      <dgm:spPr/>
      <dgm:t>
        <a:bodyPr/>
        <a:lstStyle/>
        <a:p>
          <a:endParaRPr lang="el-GR"/>
        </a:p>
      </dgm:t>
    </dgm:pt>
    <dgm:pt modelId="{E38C5AEC-C670-494C-9224-644092C7333C}" type="sibTrans" cxnId="{4374E671-501A-4B5B-9AC5-23E279ED37B6}">
      <dgm:prSet/>
      <dgm:spPr/>
      <dgm:t>
        <a:bodyPr/>
        <a:lstStyle/>
        <a:p>
          <a:endParaRPr lang="el-GR"/>
        </a:p>
      </dgm:t>
    </dgm:pt>
    <dgm:pt modelId="{9B7B578D-DABC-46DB-B3F0-282799225A6B}">
      <dgm:prSet phldrT="[Κείμενο]"/>
      <dgm:spPr/>
      <dgm:t>
        <a:bodyPr/>
        <a:lstStyle/>
        <a:p>
          <a:r>
            <a:rPr lang="el-GR" dirty="0" smtClean="0"/>
            <a:t>Αφαίρεση Πινακίδων: </a:t>
          </a:r>
          <a:r>
            <a:rPr lang="el-GR" b="1" dirty="0" smtClean="0"/>
            <a:t>31.372</a:t>
          </a:r>
          <a:endParaRPr lang="el-GR" b="1" dirty="0"/>
        </a:p>
      </dgm:t>
    </dgm:pt>
    <dgm:pt modelId="{254EEF34-AC7D-45C4-AA72-AA80B5B721E8}" type="parTrans" cxnId="{C3736242-FE8A-41B2-8254-FA64C295C441}">
      <dgm:prSet/>
      <dgm:spPr/>
      <dgm:t>
        <a:bodyPr/>
        <a:lstStyle/>
        <a:p>
          <a:endParaRPr lang="el-GR"/>
        </a:p>
      </dgm:t>
    </dgm:pt>
    <dgm:pt modelId="{E20E1173-0C2F-41A0-83AD-13146B22E418}" type="sibTrans" cxnId="{C3736242-FE8A-41B2-8254-FA64C295C441}">
      <dgm:prSet/>
      <dgm:spPr/>
      <dgm:t>
        <a:bodyPr/>
        <a:lstStyle/>
        <a:p>
          <a:endParaRPr lang="el-GR"/>
        </a:p>
      </dgm:t>
    </dgm:pt>
    <dgm:pt modelId="{DD6D65CD-D310-4114-BAB4-66453713D53C}">
      <dgm:prSet/>
      <dgm:spPr>
        <a:solidFill>
          <a:srgbClr val="00B050"/>
        </a:solidFill>
      </dgm:spPr>
      <dgm:t>
        <a:bodyPr/>
        <a:lstStyle/>
        <a:p>
          <a:r>
            <a:rPr lang="el-GR" dirty="0" smtClean="0"/>
            <a:t>Αφαίρεση αδειών κυκλοφορίας: </a:t>
          </a:r>
          <a:r>
            <a:rPr lang="el-GR" b="1" dirty="0" smtClean="0"/>
            <a:t>43.475</a:t>
          </a:r>
          <a:endParaRPr lang="el-GR" b="1" dirty="0"/>
        </a:p>
      </dgm:t>
    </dgm:pt>
    <dgm:pt modelId="{E32577A0-6DBC-44CA-A7A0-C37922CFBB0E}" type="parTrans" cxnId="{BB91BFA1-C95D-4E0B-AA8E-44F3CDAB57F8}">
      <dgm:prSet/>
      <dgm:spPr/>
      <dgm:t>
        <a:bodyPr/>
        <a:lstStyle/>
        <a:p>
          <a:endParaRPr lang="el-GR"/>
        </a:p>
      </dgm:t>
    </dgm:pt>
    <dgm:pt modelId="{A2AFBB44-FEB3-4C8F-B3E7-6FF82B14BCFA}" type="sibTrans" cxnId="{BB91BFA1-C95D-4E0B-AA8E-44F3CDAB57F8}">
      <dgm:prSet/>
      <dgm:spPr/>
      <dgm:t>
        <a:bodyPr/>
        <a:lstStyle/>
        <a:p>
          <a:endParaRPr lang="el-GR"/>
        </a:p>
      </dgm:t>
    </dgm:pt>
    <dgm:pt modelId="{05F48131-408C-418D-9852-FEE1AE1E54CB}">
      <dgm:prSet/>
      <dgm:spPr>
        <a:solidFill>
          <a:srgbClr val="00B050"/>
        </a:solidFill>
      </dgm:spPr>
      <dgm:t>
        <a:bodyPr/>
        <a:lstStyle/>
        <a:p>
          <a:r>
            <a:rPr lang="el-GR" dirty="0" smtClean="0"/>
            <a:t>Αφαίρεση αδειών κυκλοφορίας: </a:t>
          </a:r>
          <a:r>
            <a:rPr lang="el-GR" b="1" dirty="0" smtClean="0"/>
            <a:t>23.822</a:t>
          </a:r>
          <a:endParaRPr lang="el-GR" b="1" dirty="0"/>
        </a:p>
      </dgm:t>
    </dgm:pt>
    <dgm:pt modelId="{3FB52088-E0F1-48E9-9BD8-C8D7D847C498}" type="parTrans" cxnId="{1BC47096-ADA9-4419-890D-9339D4D6266C}">
      <dgm:prSet/>
      <dgm:spPr/>
      <dgm:t>
        <a:bodyPr/>
        <a:lstStyle/>
        <a:p>
          <a:endParaRPr lang="el-GR"/>
        </a:p>
      </dgm:t>
    </dgm:pt>
    <dgm:pt modelId="{3BC0C29B-D283-4EA1-932E-97FD66B524DB}" type="sibTrans" cxnId="{1BC47096-ADA9-4419-890D-9339D4D6266C}">
      <dgm:prSet/>
      <dgm:spPr/>
      <dgm:t>
        <a:bodyPr/>
        <a:lstStyle/>
        <a:p>
          <a:endParaRPr lang="el-GR"/>
        </a:p>
      </dgm:t>
    </dgm:pt>
    <dgm:pt modelId="{792FED1B-5959-44D3-94F6-20805A1E66DD}" type="pres">
      <dgm:prSet presAssocID="{093C9036-E00D-4292-A128-286715ABE90D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A814E7DD-4F7F-40FB-8151-C544B68BB2FA}" type="pres">
      <dgm:prSet presAssocID="{093C9036-E00D-4292-A128-286715ABE90D}" presName="dummyMaxCanvas" presStyleCnt="0"/>
      <dgm:spPr/>
    </dgm:pt>
    <dgm:pt modelId="{6F591291-17A2-49EA-9119-97C1AF38B4DE}" type="pres">
      <dgm:prSet presAssocID="{093C9036-E00D-4292-A128-286715ABE90D}" presName="parentComposite" presStyleCnt="0"/>
      <dgm:spPr/>
    </dgm:pt>
    <dgm:pt modelId="{C168BC77-BBEC-4174-8EFB-D401286CE8D9}" type="pres">
      <dgm:prSet presAssocID="{093C9036-E00D-4292-A128-286715ABE90D}" presName="parent1" presStyleLbl="alignAccFollowNode1" presStyleIdx="0" presStyleCnt="4">
        <dgm:presLayoutVars>
          <dgm:chMax val="4"/>
        </dgm:presLayoutVars>
      </dgm:prSet>
      <dgm:spPr/>
    </dgm:pt>
    <dgm:pt modelId="{18F0A2B5-EB61-4A49-8A23-F038B9E5B8AC}" type="pres">
      <dgm:prSet presAssocID="{093C9036-E00D-4292-A128-286715ABE90D}" presName="parent2" presStyleLbl="alignAccFollowNode1" presStyleIdx="1" presStyleCnt="4">
        <dgm:presLayoutVars>
          <dgm:chMax val="4"/>
        </dgm:presLayoutVars>
      </dgm:prSet>
      <dgm:spPr/>
    </dgm:pt>
    <dgm:pt modelId="{EDB908C3-F493-4BAB-A8EB-9D2F7FCA77EA}" type="pres">
      <dgm:prSet presAssocID="{093C9036-E00D-4292-A128-286715ABE90D}" presName="childrenComposite" presStyleCnt="0"/>
      <dgm:spPr/>
    </dgm:pt>
    <dgm:pt modelId="{4ED5041E-F054-49C9-92FA-B5808D83D3ED}" type="pres">
      <dgm:prSet presAssocID="{093C9036-E00D-4292-A128-286715ABE90D}" presName="dummyMaxCanvas_ChildArea" presStyleCnt="0"/>
      <dgm:spPr/>
    </dgm:pt>
    <dgm:pt modelId="{9F38CACC-C2AB-4B40-AC5D-18222E0D3957}" type="pres">
      <dgm:prSet presAssocID="{093C9036-E00D-4292-A128-286715ABE90D}" presName="fulcrum" presStyleLbl="alignAccFollowNode1" presStyleIdx="2" presStyleCnt="4"/>
      <dgm:spPr/>
    </dgm:pt>
    <dgm:pt modelId="{239A04A8-FD45-4F94-BAB6-C8386F9B0F56}" type="pres">
      <dgm:prSet presAssocID="{093C9036-E00D-4292-A128-286715ABE90D}" presName="balance_34" presStyleLbl="alignAccFollowNode1" presStyleIdx="3" presStyleCnt="4">
        <dgm:presLayoutVars>
          <dgm:bulletEnabled val="1"/>
        </dgm:presLayoutVars>
      </dgm:prSet>
      <dgm:spPr/>
    </dgm:pt>
    <dgm:pt modelId="{FAE6FDCB-8788-4EB6-A668-32100BFD752B}" type="pres">
      <dgm:prSet presAssocID="{093C9036-E00D-4292-A128-286715ABE90D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118C44EF-43D0-4548-8223-B34C264ACB35}" type="pres">
      <dgm:prSet presAssocID="{093C9036-E00D-4292-A128-286715ABE90D}" presName="right_34_2" presStyleLbl="node1" presStyleIdx="1" presStyleCnt="7" custLinFactY="-74613" custLinFactNeighborX="1759" custLinFactNeighborY="-100000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064366A0-E02A-42D3-9E13-1FD2AA15E612}" type="pres">
      <dgm:prSet presAssocID="{093C9036-E00D-4292-A128-286715ABE90D}" presName="right_34_3" presStyleLbl="node1" presStyleIdx="2" presStyleCnt="7" custLinFactNeighborX="-3518" custLinFactNeighborY="9110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002DAAC-5455-44C7-90DB-E5A2FB57BCC4}" type="pres">
      <dgm:prSet presAssocID="{093C9036-E00D-4292-A128-286715ABE90D}" presName="right_34_4" presStyleLbl="node1" presStyleIdx="3" presStyleCnt="7" custLinFactNeighborX="-4837" custLinFactNeighborY="94356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558053E0-5E60-4AD2-BAC1-EA1967600001}" type="pres">
      <dgm:prSet presAssocID="{093C9036-E00D-4292-A128-286715ABE90D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CBFA5CE-90FA-426F-864D-E7F4DBB13DEB}" type="pres">
      <dgm:prSet presAssocID="{093C9036-E00D-4292-A128-286715ABE90D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5A8758FB-C71F-4186-B5AC-E40635658076}" type="pres">
      <dgm:prSet presAssocID="{093C9036-E00D-4292-A128-286715ABE90D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F5EB5FB7-2AE5-4CDC-AF5B-F05AD4B7DB3D}" type="presOf" srcId="{138578AC-C1C0-4108-91FB-D4F1FFCE138E}" destId="{18F0A2B5-EB61-4A49-8A23-F038B9E5B8AC}" srcOrd="0" destOrd="0" presId="urn:microsoft.com/office/officeart/2005/8/layout/balance1"/>
    <dgm:cxn modelId="{4374E671-501A-4B5B-9AC5-23E279ED37B6}" srcId="{138578AC-C1C0-4108-91FB-D4F1FFCE138E}" destId="{87BD2E19-3ACE-451C-90CC-6FB9FF385383}" srcOrd="1" destOrd="0" parTransId="{8CE61FB6-4814-45BC-A7EA-ADC99A6974BD}" sibTransId="{E38C5AEC-C670-494C-9224-644092C7333C}"/>
    <dgm:cxn modelId="{4F0D3AC0-C911-4149-B37B-93C52F303B06}" type="presOf" srcId="{DD6D65CD-D310-4114-BAB4-66453713D53C}" destId="{064366A0-E02A-42D3-9E13-1FD2AA15E612}" srcOrd="0" destOrd="0" presId="urn:microsoft.com/office/officeart/2005/8/layout/balance1"/>
    <dgm:cxn modelId="{417F4EDF-44BE-4129-9DCB-F50100809296}" type="presOf" srcId="{093C9036-E00D-4292-A128-286715ABE90D}" destId="{792FED1B-5959-44D3-94F6-20805A1E66DD}" srcOrd="0" destOrd="0" presId="urn:microsoft.com/office/officeart/2005/8/layout/balance1"/>
    <dgm:cxn modelId="{E8DAF776-E299-4811-9586-3C7CA662FB5F}" type="presOf" srcId="{90D849C2-5C99-44B9-88EF-93AA9F886C8E}" destId="{5A8758FB-C71F-4186-B5AC-E40635658076}" srcOrd="0" destOrd="0" presId="urn:microsoft.com/office/officeart/2005/8/layout/balance1"/>
    <dgm:cxn modelId="{0BA8B78E-E7D1-4293-B391-0E7AD6F9BC4F}" type="presOf" srcId="{622A2D6E-192F-45CE-BC3B-69B82A7E9C4B}" destId="{C168BC77-BBEC-4174-8EFB-D401286CE8D9}" srcOrd="0" destOrd="0" presId="urn:microsoft.com/office/officeart/2005/8/layout/balance1"/>
    <dgm:cxn modelId="{C3736242-FE8A-41B2-8254-FA64C295C441}" srcId="{138578AC-C1C0-4108-91FB-D4F1FFCE138E}" destId="{9B7B578D-DABC-46DB-B3F0-282799225A6B}" srcOrd="3" destOrd="0" parTransId="{254EEF34-AC7D-45C4-AA72-AA80B5B721E8}" sibTransId="{E20E1173-0C2F-41A0-83AD-13146B22E418}"/>
    <dgm:cxn modelId="{FEDF0D17-0BF2-4A6A-9C9A-B742F840C07D}" type="presOf" srcId="{87BD2E19-3ACE-451C-90CC-6FB9FF385383}" destId="{118C44EF-43D0-4548-8223-B34C264ACB35}" srcOrd="0" destOrd="0" presId="urn:microsoft.com/office/officeart/2005/8/layout/balance1"/>
    <dgm:cxn modelId="{B117AE38-669F-495C-AEB4-16CE29B9618B}" type="presOf" srcId="{05F48131-408C-418D-9852-FEE1AE1E54CB}" destId="{FCBFA5CE-90FA-426F-864D-E7F4DBB13DEB}" srcOrd="0" destOrd="0" presId="urn:microsoft.com/office/officeart/2005/8/layout/balance1"/>
    <dgm:cxn modelId="{EE604C3A-A3F2-4423-8525-83D2A752A5A8}" srcId="{093C9036-E00D-4292-A128-286715ABE90D}" destId="{622A2D6E-192F-45CE-BC3B-69B82A7E9C4B}" srcOrd="0" destOrd="0" parTransId="{79BCC0CC-C0B6-444F-88B8-33D55A1B98DE}" sibTransId="{979BE835-B884-42EA-9A04-F0B913714950}"/>
    <dgm:cxn modelId="{1BC47096-ADA9-4419-890D-9339D4D6266C}" srcId="{622A2D6E-192F-45CE-BC3B-69B82A7E9C4B}" destId="{05F48131-408C-418D-9852-FEE1AE1E54CB}" srcOrd="1" destOrd="0" parTransId="{3FB52088-E0F1-48E9-9BD8-C8D7D847C498}" sibTransId="{3BC0C29B-D283-4EA1-932E-97FD66B524DB}"/>
    <dgm:cxn modelId="{5854EF32-A084-45EA-A726-895B88723E0B}" type="presOf" srcId="{F9BE1C26-CED2-4B06-AC0F-D6B3AEC5A87A}" destId="{FAE6FDCB-8788-4EB6-A668-32100BFD752B}" srcOrd="0" destOrd="0" presId="urn:microsoft.com/office/officeart/2005/8/layout/balance1"/>
    <dgm:cxn modelId="{BB91BFA1-C95D-4E0B-AA8E-44F3CDAB57F8}" srcId="{138578AC-C1C0-4108-91FB-D4F1FFCE138E}" destId="{DD6D65CD-D310-4114-BAB4-66453713D53C}" srcOrd="2" destOrd="0" parTransId="{E32577A0-6DBC-44CA-A7A0-C37922CFBB0E}" sibTransId="{A2AFBB44-FEB3-4C8F-B3E7-6FF82B14BCFA}"/>
    <dgm:cxn modelId="{1B59950B-5B5C-48C8-A58D-5611FC7C751A}" srcId="{622A2D6E-192F-45CE-BC3B-69B82A7E9C4B}" destId="{B32575DB-4E1C-4732-97ED-EF92CEFEA94F}" srcOrd="0" destOrd="0" parTransId="{8D790F8A-8254-4396-9EF5-D2265E8131F3}" sibTransId="{3869D05B-9456-41EE-8FDD-729F40A982C7}"/>
    <dgm:cxn modelId="{86969646-8264-494B-9B92-AA34EEF3C0DC}" type="presOf" srcId="{B32575DB-4E1C-4732-97ED-EF92CEFEA94F}" destId="{558053E0-5E60-4AD2-BAC1-EA1967600001}" srcOrd="0" destOrd="0" presId="urn:microsoft.com/office/officeart/2005/8/layout/balance1"/>
    <dgm:cxn modelId="{ED51125C-7CF5-453A-8A92-067787319D20}" srcId="{622A2D6E-192F-45CE-BC3B-69B82A7E9C4B}" destId="{90D849C2-5C99-44B9-88EF-93AA9F886C8E}" srcOrd="2" destOrd="0" parTransId="{37D0ECFF-DE7F-417C-B676-7473959D4689}" sibTransId="{6A056A9D-DB8D-43F5-A874-F342C773F802}"/>
    <dgm:cxn modelId="{70BA8AA2-8788-47BC-82F2-F45398363E21}" srcId="{138578AC-C1C0-4108-91FB-D4F1FFCE138E}" destId="{F9BE1C26-CED2-4B06-AC0F-D6B3AEC5A87A}" srcOrd="0" destOrd="0" parTransId="{EE00E7D3-9DDD-426F-B83D-28720F4988C8}" sibTransId="{20AA50B8-4D17-4473-93A4-9A19342FB35E}"/>
    <dgm:cxn modelId="{E70BA8F3-4D7A-4303-86D0-8A0817CF1088}" srcId="{093C9036-E00D-4292-A128-286715ABE90D}" destId="{138578AC-C1C0-4108-91FB-D4F1FFCE138E}" srcOrd="1" destOrd="0" parTransId="{26370FF9-6C52-45EB-BB45-BF2BAE4BA62E}" sibTransId="{3E580419-E123-45E0-97EA-570ED1B32CD9}"/>
    <dgm:cxn modelId="{F49E811A-B4D1-43D0-B358-20431FB129FC}" type="presOf" srcId="{9B7B578D-DABC-46DB-B3F0-282799225A6B}" destId="{C002DAAC-5455-44C7-90DB-E5A2FB57BCC4}" srcOrd="0" destOrd="0" presId="urn:microsoft.com/office/officeart/2005/8/layout/balance1"/>
    <dgm:cxn modelId="{FB1D2135-C7A7-494F-8AE5-5C43C6B60788}" type="presParOf" srcId="{792FED1B-5959-44D3-94F6-20805A1E66DD}" destId="{A814E7DD-4F7F-40FB-8151-C544B68BB2FA}" srcOrd="0" destOrd="0" presId="urn:microsoft.com/office/officeart/2005/8/layout/balance1"/>
    <dgm:cxn modelId="{BF33D5E3-B3A8-45D2-B012-925FB98DC747}" type="presParOf" srcId="{792FED1B-5959-44D3-94F6-20805A1E66DD}" destId="{6F591291-17A2-49EA-9119-97C1AF38B4DE}" srcOrd="1" destOrd="0" presId="urn:microsoft.com/office/officeart/2005/8/layout/balance1"/>
    <dgm:cxn modelId="{C1488146-A082-45DA-8110-6523DCC11530}" type="presParOf" srcId="{6F591291-17A2-49EA-9119-97C1AF38B4DE}" destId="{C168BC77-BBEC-4174-8EFB-D401286CE8D9}" srcOrd="0" destOrd="0" presId="urn:microsoft.com/office/officeart/2005/8/layout/balance1"/>
    <dgm:cxn modelId="{479F656D-70D3-40D1-BF13-67A484D8C1FE}" type="presParOf" srcId="{6F591291-17A2-49EA-9119-97C1AF38B4DE}" destId="{18F0A2B5-EB61-4A49-8A23-F038B9E5B8AC}" srcOrd="1" destOrd="0" presId="urn:microsoft.com/office/officeart/2005/8/layout/balance1"/>
    <dgm:cxn modelId="{A32AFD8F-A42D-4D42-BF6B-0CB37A03F9B1}" type="presParOf" srcId="{792FED1B-5959-44D3-94F6-20805A1E66DD}" destId="{EDB908C3-F493-4BAB-A8EB-9D2F7FCA77EA}" srcOrd="2" destOrd="0" presId="urn:microsoft.com/office/officeart/2005/8/layout/balance1"/>
    <dgm:cxn modelId="{5B1B22F1-1ECE-4BA8-8F2A-9EEEB2F8ECDF}" type="presParOf" srcId="{EDB908C3-F493-4BAB-A8EB-9D2F7FCA77EA}" destId="{4ED5041E-F054-49C9-92FA-B5808D83D3ED}" srcOrd="0" destOrd="0" presId="urn:microsoft.com/office/officeart/2005/8/layout/balance1"/>
    <dgm:cxn modelId="{D03B1D0E-6CB9-47D3-8945-B13F40B11E94}" type="presParOf" srcId="{EDB908C3-F493-4BAB-A8EB-9D2F7FCA77EA}" destId="{9F38CACC-C2AB-4B40-AC5D-18222E0D3957}" srcOrd="1" destOrd="0" presId="urn:microsoft.com/office/officeart/2005/8/layout/balance1"/>
    <dgm:cxn modelId="{43D86816-C33E-495D-B5D3-03E7BB152B15}" type="presParOf" srcId="{EDB908C3-F493-4BAB-A8EB-9D2F7FCA77EA}" destId="{239A04A8-FD45-4F94-BAB6-C8386F9B0F56}" srcOrd="2" destOrd="0" presId="urn:microsoft.com/office/officeart/2005/8/layout/balance1"/>
    <dgm:cxn modelId="{3B30D649-6628-43D4-A94B-4C40A4430438}" type="presParOf" srcId="{EDB908C3-F493-4BAB-A8EB-9D2F7FCA77EA}" destId="{FAE6FDCB-8788-4EB6-A668-32100BFD752B}" srcOrd="3" destOrd="0" presId="urn:microsoft.com/office/officeart/2005/8/layout/balance1"/>
    <dgm:cxn modelId="{8BEB7188-754A-4170-8F42-88BB0767DAE9}" type="presParOf" srcId="{EDB908C3-F493-4BAB-A8EB-9D2F7FCA77EA}" destId="{118C44EF-43D0-4548-8223-B34C264ACB35}" srcOrd="4" destOrd="0" presId="urn:microsoft.com/office/officeart/2005/8/layout/balance1"/>
    <dgm:cxn modelId="{0335EFD6-0910-49F0-B7EF-C4D0CE0CC27B}" type="presParOf" srcId="{EDB908C3-F493-4BAB-A8EB-9D2F7FCA77EA}" destId="{064366A0-E02A-42D3-9E13-1FD2AA15E612}" srcOrd="5" destOrd="0" presId="urn:microsoft.com/office/officeart/2005/8/layout/balance1"/>
    <dgm:cxn modelId="{E21513B5-D0EF-4E43-8DB3-6351CEC175BB}" type="presParOf" srcId="{EDB908C3-F493-4BAB-A8EB-9D2F7FCA77EA}" destId="{C002DAAC-5455-44C7-90DB-E5A2FB57BCC4}" srcOrd="6" destOrd="0" presId="urn:microsoft.com/office/officeart/2005/8/layout/balance1"/>
    <dgm:cxn modelId="{22393B9F-77FB-432C-8F27-2E0237811725}" type="presParOf" srcId="{EDB908C3-F493-4BAB-A8EB-9D2F7FCA77EA}" destId="{558053E0-5E60-4AD2-BAC1-EA1967600001}" srcOrd="7" destOrd="0" presId="urn:microsoft.com/office/officeart/2005/8/layout/balance1"/>
    <dgm:cxn modelId="{2FC4B4DD-D980-40A4-9F64-491D48343294}" type="presParOf" srcId="{EDB908C3-F493-4BAB-A8EB-9D2F7FCA77EA}" destId="{FCBFA5CE-90FA-426F-864D-E7F4DBB13DEB}" srcOrd="8" destOrd="0" presId="urn:microsoft.com/office/officeart/2005/8/layout/balance1"/>
    <dgm:cxn modelId="{661760A2-6BFE-4185-904F-18C3B0C2F2DF}" type="presParOf" srcId="{EDB908C3-F493-4BAB-A8EB-9D2F7FCA77EA}" destId="{5A8758FB-C71F-4186-B5AC-E40635658076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93C9036-E00D-4292-A128-286715ABE90D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l-GR"/>
        </a:p>
      </dgm:t>
    </dgm:pt>
    <dgm:pt modelId="{622A2D6E-192F-45CE-BC3B-69B82A7E9C4B}">
      <dgm:prSet phldrT="[Κείμενο]"/>
      <dgm:spPr/>
      <dgm:t>
        <a:bodyPr/>
        <a:lstStyle/>
        <a:p>
          <a:r>
            <a:rPr lang="en-US" dirty="0" smtClean="0"/>
            <a:t>2023</a:t>
          </a:r>
          <a:endParaRPr lang="el-GR" dirty="0"/>
        </a:p>
      </dgm:t>
    </dgm:pt>
    <dgm:pt modelId="{79BCC0CC-C0B6-444F-88B8-33D55A1B98DE}" type="parTrans" cxnId="{EE604C3A-A3F2-4423-8525-83D2A752A5A8}">
      <dgm:prSet/>
      <dgm:spPr/>
      <dgm:t>
        <a:bodyPr/>
        <a:lstStyle/>
        <a:p>
          <a:endParaRPr lang="el-GR"/>
        </a:p>
      </dgm:t>
    </dgm:pt>
    <dgm:pt modelId="{979BE835-B884-42EA-9A04-F0B913714950}" type="sibTrans" cxnId="{EE604C3A-A3F2-4423-8525-83D2A752A5A8}">
      <dgm:prSet/>
      <dgm:spPr/>
      <dgm:t>
        <a:bodyPr/>
        <a:lstStyle/>
        <a:p>
          <a:endParaRPr lang="el-GR"/>
        </a:p>
      </dgm:t>
    </dgm:pt>
    <dgm:pt modelId="{B32575DB-4E1C-4732-97ED-EF92CEFEA94F}">
      <dgm:prSet phldrT="[Κείμενο]"/>
      <dgm:spPr>
        <a:solidFill>
          <a:srgbClr val="0070C0"/>
        </a:solidFill>
      </dgm:spPr>
      <dgm:t>
        <a:bodyPr/>
        <a:lstStyle/>
        <a:p>
          <a:r>
            <a:rPr lang="el-GR" dirty="0" smtClean="0"/>
            <a:t>Διοικητικές Κυρώσεις: </a:t>
          </a:r>
          <a:r>
            <a:rPr lang="el-GR" b="1" dirty="0" smtClean="0"/>
            <a:t>10.987</a:t>
          </a:r>
          <a:r>
            <a:rPr lang="el-GR" dirty="0" smtClean="0"/>
            <a:t> </a:t>
          </a:r>
          <a:endParaRPr lang="el-GR" dirty="0"/>
        </a:p>
      </dgm:t>
    </dgm:pt>
    <dgm:pt modelId="{8D790F8A-8254-4396-9EF5-D2265E8131F3}" type="parTrans" cxnId="{1B59950B-5B5C-48C8-A58D-5611FC7C751A}">
      <dgm:prSet/>
      <dgm:spPr/>
      <dgm:t>
        <a:bodyPr/>
        <a:lstStyle/>
        <a:p>
          <a:endParaRPr lang="el-GR"/>
        </a:p>
      </dgm:t>
    </dgm:pt>
    <dgm:pt modelId="{3869D05B-9456-41EE-8FDD-729F40A982C7}" type="sibTrans" cxnId="{1B59950B-5B5C-48C8-A58D-5611FC7C751A}">
      <dgm:prSet/>
      <dgm:spPr/>
      <dgm:t>
        <a:bodyPr/>
        <a:lstStyle/>
        <a:p>
          <a:endParaRPr lang="el-GR"/>
        </a:p>
      </dgm:t>
    </dgm:pt>
    <dgm:pt modelId="{90D849C2-5C99-44B9-88EF-93AA9F886C8E}">
      <dgm:prSet phldrT="[Κείμενο]"/>
      <dgm:spPr/>
      <dgm:t>
        <a:bodyPr/>
        <a:lstStyle/>
        <a:p>
          <a:r>
            <a:rPr lang="el-GR" dirty="0" smtClean="0"/>
            <a:t>Αστυνομικοί που διατέθηκαν: </a:t>
          </a:r>
          <a:r>
            <a:rPr lang="en-US" b="1" dirty="0" smtClean="0"/>
            <a:t>23.347</a:t>
          </a:r>
          <a:endParaRPr lang="el-GR" b="1" dirty="0"/>
        </a:p>
      </dgm:t>
    </dgm:pt>
    <dgm:pt modelId="{37D0ECFF-DE7F-417C-B676-7473959D4689}" type="parTrans" cxnId="{ED51125C-7CF5-453A-8A92-067787319D20}">
      <dgm:prSet/>
      <dgm:spPr/>
      <dgm:t>
        <a:bodyPr/>
        <a:lstStyle/>
        <a:p>
          <a:endParaRPr lang="el-GR"/>
        </a:p>
      </dgm:t>
    </dgm:pt>
    <dgm:pt modelId="{6A056A9D-DB8D-43F5-A874-F342C773F802}" type="sibTrans" cxnId="{ED51125C-7CF5-453A-8A92-067787319D20}">
      <dgm:prSet/>
      <dgm:spPr/>
      <dgm:t>
        <a:bodyPr/>
        <a:lstStyle/>
        <a:p>
          <a:endParaRPr lang="el-GR"/>
        </a:p>
      </dgm:t>
    </dgm:pt>
    <dgm:pt modelId="{138578AC-C1C0-4108-91FB-D4F1FFCE138E}">
      <dgm:prSet phldrT="[Κείμενο]"/>
      <dgm:spPr/>
      <dgm:t>
        <a:bodyPr/>
        <a:lstStyle/>
        <a:p>
          <a:r>
            <a:rPr lang="en-US" dirty="0" smtClean="0"/>
            <a:t>2024</a:t>
          </a:r>
          <a:endParaRPr lang="el-GR" dirty="0"/>
        </a:p>
      </dgm:t>
    </dgm:pt>
    <dgm:pt modelId="{26370FF9-6C52-45EB-BB45-BF2BAE4BA62E}" type="parTrans" cxnId="{E70BA8F3-4D7A-4303-86D0-8A0817CF1088}">
      <dgm:prSet/>
      <dgm:spPr/>
      <dgm:t>
        <a:bodyPr/>
        <a:lstStyle/>
        <a:p>
          <a:endParaRPr lang="el-GR"/>
        </a:p>
      </dgm:t>
    </dgm:pt>
    <dgm:pt modelId="{3E580419-E123-45E0-97EA-570ED1B32CD9}" type="sibTrans" cxnId="{E70BA8F3-4D7A-4303-86D0-8A0817CF1088}">
      <dgm:prSet/>
      <dgm:spPr/>
      <dgm:t>
        <a:bodyPr/>
        <a:lstStyle/>
        <a:p>
          <a:endParaRPr lang="el-GR"/>
        </a:p>
      </dgm:t>
    </dgm:pt>
    <dgm:pt modelId="{F9BE1C26-CED2-4B06-AC0F-D6B3AEC5A87A}">
      <dgm:prSet phldrT="[Κείμενο]"/>
      <dgm:spPr>
        <a:solidFill>
          <a:srgbClr val="0070C0"/>
        </a:solidFill>
      </dgm:spPr>
      <dgm:t>
        <a:bodyPr/>
        <a:lstStyle/>
        <a:p>
          <a:r>
            <a:rPr lang="el-GR" dirty="0" smtClean="0"/>
            <a:t>Διοικητικές Κυρώσεις: </a:t>
          </a:r>
          <a:r>
            <a:rPr lang="el-GR" b="1" dirty="0" smtClean="0"/>
            <a:t>31.664</a:t>
          </a:r>
          <a:endParaRPr lang="el-GR" b="1" dirty="0"/>
        </a:p>
      </dgm:t>
    </dgm:pt>
    <dgm:pt modelId="{EE00E7D3-9DDD-426F-B83D-28720F4988C8}" type="parTrans" cxnId="{70BA8AA2-8788-47BC-82F2-F45398363E21}">
      <dgm:prSet/>
      <dgm:spPr/>
      <dgm:t>
        <a:bodyPr/>
        <a:lstStyle/>
        <a:p>
          <a:endParaRPr lang="el-GR"/>
        </a:p>
      </dgm:t>
    </dgm:pt>
    <dgm:pt modelId="{20AA50B8-4D17-4473-93A4-9A19342FB35E}" type="sibTrans" cxnId="{70BA8AA2-8788-47BC-82F2-F45398363E21}">
      <dgm:prSet/>
      <dgm:spPr/>
      <dgm:t>
        <a:bodyPr/>
        <a:lstStyle/>
        <a:p>
          <a:endParaRPr lang="el-GR"/>
        </a:p>
      </dgm:t>
    </dgm:pt>
    <dgm:pt modelId="{87BD2E19-3ACE-451C-90CC-6FB9FF385383}">
      <dgm:prSet phldrT="[Κείμενο]"/>
      <dgm:spPr>
        <a:solidFill>
          <a:srgbClr val="C00000"/>
        </a:solidFill>
      </dgm:spPr>
      <dgm:t>
        <a:bodyPr/>
        <a:lstStyle/>
        <a:p>
          <a:r>
            <a:rPr lang="el-GR" b="1" dirty="0" smtClean="0"/>
            <a:t>Αύξηση 150% σε Παραβάσεις και Κυρώσεις </a:t>
          </a:r>
          <a:endParaRPr lang="el-GR" b="1" dirty="0"/>
        </a:p>
      </dgm:t>
    </dgm:pt>
    <dgm:pt modelId="{8CE61FB6-4814-45BC-A7EA-ADC99A6974BD}" type="parTrans" cxnId="{4374E671-501A-4B5B-9AC5-23E279ED37B6}">
      <dgm:prSet/>
      <dgm:spPr/>
      <dgm:t>
        <a:bodyPr/>
        <a:lstStyle/>
        <a:p>
          <a:endParaRPr lang="el-GR"/>
        </a:p>
      </dgm:t>
    </dgm:pt>
    <dgm:pt modelId="{E38C5AEC-C670-494C-9224-644092C7333C}" type="sibTrans" cxnId="{4374E671-501A-4B5B-9AC5-23E279ED37B6}">
      <dgm:prSet/>
      <dgm:spPr/>
      <dgm:t>
        <a:bodyPr/>
        <a:lstStyle/>
        <a:p>
          <a:endParaRPr lang="el-GR"/>
        </a:p>
      </dgm:t>
    </dgm:pt>
    <dgm:pt modelId="{9B7B578D-DABC-46DB-B3F0-282799225A6B}">
      <dgm:prSet phldrT="[Κείμενο]"/>
      <dgm:spPr/>
      <dgm:t>
        <a:bodyPr/>
        <a:lstStyle/>
        <a:p>
          <a:r>
            <a:rPr lang="el-GR" dirty="0" smtClean="0"/>
            <a:t>Αστυνομικοί που διατέθηκαν: </a:t>
          </a:r>
          <a:r>
            <a:rPr lang="en-US" b="1" dirty="0" smtClean="0"/>
            <a:t>33.674</a:t>
          </a:r>
          <a:endParaRPr lang="el-GR" b="1" dirty="0"/>
        </a:p>
      </dgm:t>
    </dgm:pt>
    <dgm:pt modelId="{254EEF34-AC7D-45C4-AA72-AA80B5B721E8}" type="parTrans" cxnId="{C3736242-FE8A-41B2-8254-FA64C295C441}">
      <dgm:prSet/>
      <dgm:spPr/>
      <dgm:t>
        <a:bodyPr/>
        <a:lstStyle/>
        <a:p>
          <a:endParaRPr lang="el-GR"/>
        </a:p>
      </dgm:t>
    </dgm:pt>
    <dgm:pt modelId="{E20E1173-0C2F-41A0-83AD-13146B22E418}" type="sibTrans" cxnId="{C3736242-FE8A-41B2-8254-FA64C295C441}">
      <dgm:prSet/>
      <dgm:spPr/>
      <dgm:t>
        <a:bodyPr/>
        <a:lstStyle/>
        <a:p>
          <a:endParaRPr lang="el-GR"/>
        </a:p>
      </dgm:t>
    </dgm:pt>
    <dgm:pt modelId="{DD6D65CD-D310-4114-BAB4-66453713D53C}">
      <dgm:prSet/>
      <dgm:spPr>
        <a:solidFill>
          <a:srgbClr val="00B050"/>
        </a:solidFill>
      </dgm:spPr>
      <dgm:t>
        <a:bodyPr/>
        <a:lstStyle/>
        <a:p>
          <a:r>
            <a:rPr lang="el-GR" dirty="0" smtClean="0"/>
            <a:t>Σύνολο Παραβάσεων: </a:t>
          </a:r>
          <a:r>
            <a:rPr lang="el-GR" b="1" dirty="0" smtClean="0"/>
            <a:t>118.220</a:t>
          </a:r>
          <a:endParaRPr lang="el-GR" b="1" dirty="0"/>
        </a:p>
      </dgm:t>
    </dgm:pt>
    <dgm:pt modelId="{E32577A0-6DBC-44CA-A7A0-C37922CFBB0E}" type="parTrans" cxnId="{BB91BFA1-C95D-4E0B-AA8E-44F3CDAB57F8}">
      <dgm:prSet/>
      <dgm:spPr/>
      <dgm:t>
        <a:bodyPr/>
        <a:lstStyle/>
        <a:p>
          <a:endParaRPr lang="el-GR"/>
        </a:p>
      </dgm:t>
    </dgm:pt>
    <dgm:pt modelId="{A2AFBB44-FEB3-4C8F-B3E7-6FF82B14BCFA}" type="sibTrans" cxnId="{BB91BFA1-C95D-4E0B-AA8E-44F3CDAB57F8}">
      <dgm:prSet/>
      <dgm:spPr/>
      <dgm:t>
        <a:bodyPr/>
        <a:lstStyle/>
        <a:p>
          <a:endParaRPr lang="el-GR"/>
        </a:p>
      </dgm:t>
    </dgm:pt>
    <dgm:pt modelId="{05F48131-408C-418D-9852-FEE1AE1E54CB}">
      <dgm:prSet/>
      <dgm:spPr>
        <a:solidFill>
          <a:srgbClr val="00B050"/>
        </a:solidFill>
      </dgm:spPr>
      <dgm:t>
        <a:bodyPr/>
        <a:lstStyle/>
        <a:p>
          <a:r>
            <a:rPr lang="el-GR" dirty="0" smtClean="0"/>
            <a:t>Σύνολο Παραβάσεων: </a:t>
          </a:r>
          <a:r>
            <a:rPr lang="el-GR" b="1" dirty="0" smtClean="0"/>
            <a:t>47.930</a:t>
          </a:r>
          <a:endParaRPr lang="el-GR" b="1" dirty="0"/>
        </a:p>
      </dgm:t>
    </dgm:pt>
    <dgm:pt modelId="{3FB52088-E0F1-48E9-9BD8-C8D7D847C498}" type="parTrans" cxnId="{1BC47096-ADA9-4419-890D-9339D4D6266C}">
      <dgm:prSet/>
      <dgm:spPr/>
      <dgm:t>
        <a:bodyPr/>
        <a:lstStyle/>
        <a:p>
          <a:endParaRPr lang="el-GR"/>
        </a:p>
      </dgm:t>
    </dgm:pt>
    <dgm:pt modelId="{3BC0C29B-D283-4EA1-932E-97FD66B524DB}" type="sibTrans" cxnId="{1BC47096-ADA9-4419-890D-9339D4D6266C}">
      <dgm:prSet/>
      <dgm:spPr/>
      <dgm:t>
        <a:bodyPr/>
        <a:lstStyle/>
        <a:p>
          <a:endParaRPr lang="el-GR"/>
        </a:p>
      </dgm:t>
    </dgm:pt>
    <dgm:pt modelId="{792FED1B-5959-44D3-94F6-20805A1E66DD}" type="pres">
      <dgm:prSet presAssocID="{093C9036-E00D-4292-A128-286715ABE90D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A814E7DD-4F7F-40FB-8151-C544B68BB2FA}" type="pres">
      <dgm:prSet presAssocID="{093C9036-E00D-4292-A128-286715ABE90D}" presName="dummyMaxCanvas" presStyleCnt="0"/>
      <dgm:spPr/>
    </dgm:pt>
    <dgm:pt modelId="{6F591291-17A2-49EA-9119-97C1AF38B4DE}" type="pres">
      <dgm:prSet presAssocID="{093C9036-E00D-4292-A128-286715ABE90D}" presName="parentComposite" presStyleCnt="0"/>
      <dgm:spPr/>
    </dgm:pt>
    <dgm:pt modelId="{C168BC77-BBEC-4174-8EFB-D401286CE8D9}" type="pres">
      <dgm:prSet presAssocID="{093C9036-E00D-4292-A128-286715ABE90D}" presName="parent1" presStyleLbl="alignAccFollowNode1" presStyleIdx="0" presStyleCnt="4">
        <dgm:presLayoutVars>
          <dgm:chMax val="4"/>
        </dgm:presLayoutVars>
      </dgm:prSet>
      <dgm:spPr/>
    </dgm:pt>
    <dgm:pt modelId="{18F0A2B5-EB61-4A49-8A23-F038B9E5B8AC}" type="pres">
      <dgm:prSet presAssocID="{093C9036-E00D-4292-A128-286715ABE90D}" presName="parent2" presStyleLbl="alignAccFollowNode1" presStyleIdx="1" presStyleCnt="4">
        <dgm:presLayoutVars>
          <dgm:chMax val="4"/>
        </dgm:presLayoutVars>
      </dgm:prSet>
      <dgm:spPr/>
    </dgm:pt>
    <dgm:pt modelId="{EDB908C3-F493-4BAB-A8EB-9D2F7FCA77EA}" type="pres">
      <dgm:prSet presAssocID="{093C9036-E00D-4292-A128-286715ABE90D}" presName="childrenComposite" presStyleCnt="0"/>
      <dgm:spPr/>
    </dgm:pt>
    <dgm:pt modelId="{4ED5041E-F054-49C9-92FA-B5808D83D3ED}" type="pres">
      <dgm:prSet presAssocID="{093C9036-E00D-4292-A128-286715ABE90D}" presName="dummyMaxCanvas_ChildArea" presStyleCnt="0"/>
      <dgm:spPr/>
    </dgm:pt>
    <dgm:pt modelId="{9F38CACC-C2AB-4B40-AC5D-18222E0D3957}" type="pres">
      <dgm:prSet presAssocID="{093C9036-E00D-4292-A128-286715ABE90D}" presName="fulcrum" presStyleLbl="alignAccFollowNode1" presStyleIdx="2" presStyleCnt="4"/>
      <dgm:spPr/>
    </dgm:pt>
    <dgm:pt modelId="{239A04A8-FD45-4F94-BAB6-C8386F9B0F56}" type="pres">
      <dgm:prSet presAssocID="{093C9036-E00D-4292-A128-286715ABE90D}" presName="balance_34" presStyleLbl="alignAccFollowNode1" presStyleIdx="3" presStyleCnt="4">
        <dgm:presLayoutVars>
          <dgm:bulletEnabled val="1"/>
        </dgm:presLayoutVars>
      </dgm:prSet>
      <dgm:spPr/>
    </dgm:pt>
    <dgm:pt modelId="{FAE6FDCB-8788-4EB6-A668-32100BFD752B}" type="pres">
      <dgm:prSet presAssocID="{093C9036-E00D-4292-A128-286715ABE90D}" presName="right_34_1" presStyleLbl="node1" presStyleIdx="0" presStyleCnt="7">
        <dgm:presLayoutVars>
          <dgm:bulletEnabled val="1"/>
        </dgm:presLayoutVars>
      </dgm:prSet>
      <dgm:spPr/>
    </dgm:pt>
    <dgm:pt modelId="{118C44EF-43D0-4548-8223-B34C264ACB35}" type="pres">
      <dgm:prSet presAssocID="{093C9036-E00D-4292-A128-286715ABE90D}" presName="right_34_2" presStyleLbl="node1" presStyleIdx="1" presStyleCnt="7" custLinFactY="-74613" custLinFactNeighborX="1759" custLinFactNeighborY="-100000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064366A0-E02A-42D3-9E13-1FD2AA15E612}" type="pres">
      <dgm:prSet presAssocID="{093C9036-E00D-4292-A128-286715ABE90D}" presName="right_34_3" presStyleLbl="node1" presStyleIdx="2" presStyleCnt="7" custLinFactNeighborX="-3518" custLinFactNeighborY="91103">
        <dgm:presLayoutVars>
          <dgm:bulletEnabled val="1"/>
        </dgm:presLayoutVars>
      </dgm:prSet>
      <dgm:spPr/>
    </dgm:pt>
    <dgm:pt modelId="{C002DAAC-5455-44C7-90DB-E5A2FB57BCC4}" type="pres">
      <dgm:prSet presAssocID="{093C9036-E00D-4292-A128-286715ABE90D}" presName="right_34_4" presStyleLbl="node1" presStyleIdx="3" presStyleCnt="7" custLinFactNeighborX="-4837" custLinFactNeighborY="94356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558053E0-5E60-4AD2-BAC1-EA1967600001}" type="pres">
      <dgm:prSet presAssocID="{093C9036-E00D-4292-A128-286715ABE90D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CBFA5CE-90FA-426F-864D-E7F4DBB13DEB}" type="pres">
      <dgm:prSet presAssocID="{093C9036-E00D-4292-A128-286715ABE90D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5A8758FB-C71F-4186-B5AC-E40635658076}" type="pres">
      <dgm:prSet presAssocID="{093C9036-E00D-4292-A128-286715ABE90D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FEDF0D17-0BF2-4A6A-9C9A-B742F840C07D}" type="presOf" srcId="{87BD2E19-3ACE-451C-90CC-6FB9FF385383}" destId="{118C44EF-43D0-4548-8223-B34C264ACB35}" srcOrd="0" destOrd="0" presId="urn:microsoft.com/office/officeart/2005/8/layout/balance1"/>
    <dgm:cxn modelId="{F5EB5FB7-2AE5-4CDC-AF5B-F05AD4B7DB3D}" type="presOf" srcId="{138578AC-C1C0-4108-91FB-D4F1FFCE138E}" destId="{18F0A2B5-EB61-4A49-8A23-F038B9E5B8AC}" srcOrd="0" destOrd="0" presId="urn:microsoft.com/office/officeart/2005/8/layout/balance1"/>
    <dgm:cxn modelId="{1B59950B-5B5C-48C8-A58D-5611FC7C751A}" srcId="{622A2D6E-192F-45CE-BC3B-69B82A7E9C4B}" destId="{B32575DB-4E1C-4732-97ED-EF92CEFEA94F}" srcOrd="0" destOrd="0" parTransId="{8D790F8A-8254-4396-9EF5-D2265E8131F3}" sibTransId="{3869D05B-9456-41EE-8FDD-729F40A982C7}"/>
    <dgm:cxn modelId="{70BA8AA2-8788-47BC-82F2-F45398363E21}" srcId="{138578AC-C1C0-4108-91FB-D4F1FFCE138E}" destId="{F9BE1C26-CED2-4B06-AC0F-D6B3AEC5A87A}" srcOrd="0" destOrd="0" parTransId="{EE00E7D3-9DDD-426F-B83D-28720F4988C8}" sibTransId="{20AA50B8-4D17-4473-93A4-9A19342FB35E}"/>
    <dgm:cxn modelId="{ED51125C-7CF5-453A-8A92-067787319D20}" srcId="{622A2D6E-192F-45CE-BC3B-69B82A7E9C4B}" destId="{90D849C2-5C99-44B9-88EF-93AA9F886C8E}" srcOrd="2" destOrd="0" parTransId="{37D0ECFF-DE7F-417C-B676-7473959D4689}" sibTransId="{6A056A9D-DB8D-43F5-A874-F342C773F802}"/>
    <dgm:cxn modelId="{1BC47096-ADA9-4419-890D-9339D4D6266C}" srcId="{622A2D6E-192F-45CE-BC3B-69B82A7E9C4B}" destId="{05F48131-408C-418D-9852-FEE1AE1E54CB}" srcOrd="1" destOrd="0" parTransId="{3FB52088-E0F1-48E9-9BD8-C8D7D847C498}" sibTransId="{3BC0C29B-D283-4EA1-932E-97FD66B524DB}"/>
    <dgm:cxn modelId="{EE604C3A-A3F2-4423-8525-83D2A752A5A8}" srcId="{093C9036-E00D-4292-A128-286715ABE90D}" destId="{622A2D6E-192F-45CE-BC3B-69B82A7E9C4B}" srcOrd="0" destOrd="0" parTransId="{79BCC0CC-C0B6-444F-88B8-33D55A1B98DE}" sibTransId="{979BE835-B884-42EA-9A04-F0B913714950}"/>
    <dgm:cxn modelId="{E70BA8F3-4D7A-4303-86D0-8A0817CF1088}" srcId="{093C9036-E00D-4292-A128-286715ABE90D}" destId="{138578AC-C1C0-4108-91FB-D4F1FFCE138E}" srcOrd="1" destOrd="0" parTransId="{26370FF9-6C52-45EB-BB45-BF2BAE4BA62E}" sibTransId="{3E580419-E123-45E0-97EA-570ED1B32CD9}"/>
    <dgm:cxn modelId="{C3736242-FE8A-41B2-8254-FA64C295C441}" srcId="{138578AC-C1C0-4108-91FB-D4F1FFCE138E}" destId="{9B7B578D-DABC-46DB-B3F0-282799225A6B}" srcOrd="3" destOrd="0" parTransId="{254EEF34-AC7D-45C4-AA72-AA80B5B721E8}" sibTransId="{E20E1173-0C2F-41A0-83AD-13146B22E418}"/>
    <dgm:cxn modelId="{F49E811A-B4D1-43D0-B358-20431FB129FC}" type="presOf" srcId="{9B7B578D-DABC-46DB-B3F0-282799225A6B}" destId="{C002DAAC-5455-44C7-90DB-E5A2FB57BCC4}" srcOrd="0" destOrd="0" presId="urn:microsoft.com/office/officeart/2005/8/layout/balance1"/>
    <dgm:cxn modelId="{4374E671-501A-4B5B-9AC5-23E279ED37B6}" srcId="{138578AC-C1C0-4108-91FB-D4F1FFCE138E}" destId="{87BD2E19-3ACE-451C-90CC-6FB9FF385383}" srcOrd="1" destOrd="0" parTransId="{8CE61FB6-4814-45BC-A7EA-ADC99A6974BD}" sibTransId="{E38C5AEC-C670-494C-9224-644092C7333C}"/>
    <dgm:cxn modelId="{86969646-8264-494B-9B92-AA34EEF3C0DC}" type="presOf" srcId="{B32575DB-4E1C-4732-97ED-EF92CEFEA94F}" destId="{558053E0-5E60-4AD2-BAC1-EA1967600001}" srcOrd="0" destOrd="0" presId="urn:microsoft.com/office/officeart/2005/8/layout/balance1"/>
    <dgm:cxn modelId="{B117AE38-669F-495C-AEB4-16CE29B9618B}" type="presOf" srcId="{05F48131-408C-418D-9852-FEE1AE1E54CB}" destId="{FCBFA5CE-90FA-426F-864D-E7F4DBB13DEB}" srcOrd="0" destOrd="0" presId="urn:microsoft.com/office/officeart/2005/8/layout/balance1"/>
    <dgm:cxn modelId="{BB91BFA1-C95D-4E0B-AA8E-44F3CDAB57F8}" srcId="{138578AC-C1C0-4108-91FB-D4F1FFCE138E}" destId="{DD6D65CD-D310-4114-BAB4-66453713D53C}" srcOrd="2" destOrd="0" parTransId="{E32577A0-6DBC-44CA-A7A0-C37922CFBB0E}" sibTransId="{A2AFBB44-FEB3-4C8F-B3E7-6FF82B14BCFA}"/>
    <dgm:cxn modelId="{417F4EDF-44BE-4129-9DCB-F50100809296}" type="presOf" srcId="{093C9036-E00D-4292-A128-286715ABE90D}" destId="{792FED1B-5959-44D3-94F6-20805A1E66DD}" srcOrd="0" destOrd="0" presId="urn:microsoft.com/office/officeart/2005/8/layout/balance1"/>
    <dgm:cxn modelId="{5854EF32-A084-45EA-A726-895B88723E0B}" type="presOf" srcId="{F9BE1C26-CED2-4B06-AC0F-D6B3AEC5A87A}" destId="{FAE6FDCB-8788-4EB6-A668-32100BFD752B}" srcOrd="0" destOrd="0" presId="urn:microsoft.com/office/officeart/2005/8/layout/balance1"/>
    <dgm:cxn modelId="{0BA8B78E-E7D1-4293-B391-0E7AD6F9BC4F}" type="presOf" srcId="{622A2D6E-192F-45CE-BC3B-69B82A7E9C4B}" destId="{C168BC77-BBEC-4174-8EFB-D401286CE8D9}" srcOrd="0" destOrd="0" presId="urn:microsoft.com/office/officeart/2005/8/layout/balance1"/>
    <dgm:cxn modelId="{4F0D3AC0-C911-4149-B37B-93C52F303B06}" type="presOf" srcId="{DD6D65CD-D310-4114-BAB4-66453713D53C}" destId="{064366A0-E02A-42D3-9E13-1FD2AA15E612}" srcOrd="0" destOrd="0" presId="urn:microsoft.com/office/officeart/2005/8/layout/balance1"/>
    <dgm:cxn modelId="{E8DAF776-E299-4811-9586-3C7CA662FB5F}" type="presOf" srcId="{90D849C2-5C99-44B9-88EF-93AA9F886C8E}" destId="{5A8758FB-C71F-4186-B5AC-E40635658076}" srcOrd="0" destOrd="0" presId="urn:microsoft.com/office/officeart/2005/8/layout/balance1"/>
    <dgm:cxn modelId="{FB1D2135-C7A7-494F-8AE5-5C43C6B60788}" type="presParOf" srcId="{792FED1B-5959-44D3-94F6-20805A1E66DD}" destId="{A814E7DD-4F7F-40FB-8151-C544B68BB2FA}" srcOrd="0" destOrd="0" presId="urn:microsoft.com/office/officeart/2005/8/layout/balance1"/>
    <dgm:cxn modelId="{BF33D5E3-B3A8-45D2-B012-925FB98DC747}" type="presParOf" srcId="{792FED1B-5959-44D3-94F6-20805A1E66DD}" destId="{6F591291-17A2-49EA-9119-97C1AF38B4DE}" srcOrd="1" destOrd="0" presId="urn:microsoft.com/office/officeart/2005/8/layout/balance1"/>
    <dgm:cxn modelId="{C1488146-A082-45DA-8110-6523DCC11530}" type="presParOf" srcId="{6F591291-17A2-49EA-9119-97C1AF38B4DE}" destId="{C168BC77-BBEC-4174-8EFB-D401286CE8D9}" srcOrd="0" destOrd="0" presId="urn:microsoft.com/office/officeart/2005/8/layout/balance1"/>
    <dgm:cxn modelId="{479F656D-70D3-40D1-BF13-67A484D8C1FE}" type="presParOf" srcId="{6F591291-17A2-49EA-9119-97C1AF38B4DE}" destId="{18F0A2B5-EB61-4A49-8A23-F038B9E5B8AC}" srcOrd="1" destOrd="0" presId="urn:microsoft.com/office/officeart/2005/8/layout/balance1"/>
    <dgm:cxn modelId="{A32AFD8F-A42D-4D42-BF6B-0CB37A03F9B1}" type="presParOf" srcId="{792FED1B-5959-44D3-94F6-20805A1E66DD}" destId="{EDB908C3-F493-4BAB-A8EB-9D2F7FCA77EA}" srcOrd="2" destOrd="0" presId="urn:microsoft.com/office/officeart/2005/8/layout/balance1"/>
    <dgm:cxn modelId="{5B1B22F1-1ECE-4BA8-8F2A-9EEEB2F8ECDF}" type="presParOf" srcId="{EDB908C3-F493-4BAB-A8EB-9D2F7FCA77EA}" destId="{4ED5041E-F054-49C9-92FA-B5808D83D3ED}" srcOrd="0" destOrd="0" presId="urn:microsoft.com/office/officeart/2005/8/layout/balance1"/>
    <dgm:cxn modelId="{D03B1D0E-6CB9-47D3-8945-B13F40B11E94}" type="presParOf" srcId="{EDB908C3-F493-4BAB-A8EB-9D2F7FCA77EA}" destId="{9F38CACC-C2AB-4B40-AC5D-18222E0D3957}" srcOrd="1" destOrd="0" presId="urn:microsoft.com/office/officeart/2005/8/layout/balance1"/>
    <dgm:cxn modelId="{43D86816-C33E-495D-B5D3-03E7BB152B15}" type="presParOf" srcId="{EDB908C3-F493-4BAB-A8EB-9D2F7FCA77EA}" destId="{239A04A8-FD45-4F94-BAB6-C8386F9B0F56}" srcOrd="2" destOrd="0" presId="urn:microsoft.com/office/officeart/2005/8/layout/balance1"/>
    <dgm:cxn modelId="{3B30D649-6628-43D4-A94B-4C40A4430438}" type="presParOf" srcId="{EDB908C3-F493-4BAB-A8EB-9D2F7FCA77EA}" destId="{FAE6FDCB-8788-4EB6-A668-32100BFD752B}" srcOrd="3" destOrd="0" presId="urn:microsoft.com/office/officeart/2005/8/layout/balance1"/>
    <dgm:cxn modelId="{8BEB7188-754A-4170-8F42-88BB0767DAE9}" type="presParOf" srcId="{EDB908C3-F493-4BAB-A8EB-9D2F7FCA77EA}" destId="{118C44EF-43D0-4548-8223-B34C264ACB35}" srcOrd="4" destOrd="0" presId="urn:microsoft.com/office/officeart/2005/8/layout/balance1"/>
    <dgm:cxn modelId="{0335EFD6-0910-49F0-B7EF-C4D0CE0CC27B}" type="presParOf" srcId="{EDB908C3-F493-4BAB-A8EB-9D2F7FCA77EA}" destId="{064366A0-E02A-42D3-9E13-1FD2AA15E612}" srcOrd="5" destOrd="0" presId="urn:microsoft.com/office/officeart/2005/8/layout/balance1"/>
    <dgm:cxn modelId="{E21513B5-D0EF-4E43-8DB3-6351CEC175BB}" type="presParOf" srcId="{EDB908C3-F493-4BAB-A8EB-9D2F7FCA77EA}" destId="{C002DAAC-5455-44C7-90DB-E5A2FB57BCC4}" srcOrd="6" destOrd="0" presId="urn:microsoft.com/office/officeart/2005/8/layout/balance1"/>
    <dgm:cxn modelId="{22393B9F-77FB-432C-8F27-2E0237811725}" type="presParOf" srcId="{EDB908C3-F493-4BAB-A8EB-9D2F7FCA77EA}" destId="{558053E0-5E60-4AD2-BAC1-EA1967600001}" srcOrd="7" destOrd="0" presId="urn:microsoft.com/office/officeart/2005/8/layout/balance1"/>
    <dgm:cxn modelId="{2FC4B4DD-D980-40A4-9F64-491D48343294}" type="presParOf" srcId="{EDB908C3-F493-4BAB-A8EB-9D2F7FCA77EA}" destId="{FCBFA5CE-90FA-426F-864D-E7F4DBB13DEB}" srcOrd="8" destOrd="0" presId="urn:microsoft.com/office/officeart/2005/8/layout/balance1"/>
    <dgm:cxn modelId="{661760A2-6BFE-4185-904F-18C3B0C2F2DF}" type="presParOf" srcId="{EDB908C3-F493-4BAB-A8EB-9D2F7FCA77EA}" destId="{5A8758FB-C71F-4186-B5AC-E40635658076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3C9036-E00D-4292-A128-286715ABE90D}" type="doc">
      <dgm:prSet loTypeId="urn:microsoft.com/office/officeart/2009/3/layout/PlusandMinus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l-GR"/>
        </a:p>
      </dgm:t>
    </dgm:pt>
    <dgm:pt modelId="{622A2D6E-192F-45CE-BC3B-69B82A7E9C4B}">
      <dgm:prSet phldrT="[Κείμενο]"/>
      <dgm:spPr/>
      <dgm:t>
        <a:bodyPr/>
        <a:lstStyle/>
        <a:p>
          <a:r>
            <a:rPr lang="en-US" b="1" dirty="0" smtClean="0"/>
            <a:t>202</a:t>
          </a:r>
          <a:r>
            <a:rPr lang="el-GR" b="1" dirty="0" smtClean="0"/>
            <a:t>4</a:t>
          </a:r>
          <a:endParaRPr lang="el-GR" b="1" dirty="0"/>
        </a:p>
      </dgm:t>
    </dgm:pt>
    <dgm:pt modelId="{79BCC0CC-C0B6-444F-88B8-33D55A1B98DE}" type="parTrans" cxnId="{EE604C3A-A3F2-4423-8525-83D2A752A5A8}">
      <dgm:prSet/>
      <dgm:spPr/>
      <dgm:t>
        <a:bodyPr/>
        <a:lstStyle/>
        <a:p>
          <a:endParaRPr lang="el-GR"/>
        </a:p>
      </dgm:t>
    </dgm:pt>
    <dgm:pt modelId="{979BE835-B884-42EA-9A04-F0B913714950}" type="sibTrans" cxnId="{EE604C3A-A3F2-4423-8525-83D2A752A5A8}">
      <dgm:prSet/>
      <dgm:spPr/>
      <dgm:t>
        <a:bodyPr/>
        <a:lstStyle/>
        <a:p>
          <a:endParaRPr lang="el-GR"/>
        </a:p>
      </dgm:t>
    </dgm:pt>
    <dgm:pt modelId="{B32575DB-4E1C-4732-97ED-EF92CEFEA94F}">
      <dgm:prSet phldrT="[Κείμενο]"/>
      <dgm:spPr>
        <a:solidFill>
          <a:srgbClr val="0070C0"/>
        </a:solidFill>
      </dgm:spPr>
      <dgm:t>
        <a:bodyPr/>
        <a:lstStyle/>
        <a:p>
          <a:r>
            <a:rPr lang="el-GR" dirty="0" smtClean="0"/>
            <a:t>Έλεγχοι </a:t>
          </a:r>
          <a:r>
            <a:rPr lang="en-US" dirty="0" err="1" smtClean="0"/>
            <a:t>Alcotest</a:t>
          </a:r>
          <a:r>
            <a:rPr lang="el-GR" dirty="0" smtClean="0"/>
            <a:t>: </a:t>
          </a:r>
          <a:r>
            <a:rPr lang="en-US" b="1" dirty="0" smtClean="0"/>
            <a:t>28</a:t>
          </a:r>
          <a:r>
            <a:rPr lang="el-GR" b="1" dirty="0" smtClean="0"/>
            <a:t>.</a:t>
          </a:r>
          <a:r>
            <a:rPr lang="en-US" b="1" dirty="0" smtClean="0"/>
            <a:t>35</a:t>
          </a:r>
          <a:r>
            <a:rPr lang="el-GR" b="1" dirty="0" smtClean="0"/>
            <a:t>7</a:t>
          </a:r>
          <a:r>
            <a:rPr lang="el-GR" dirty="0" smtClean="0"/>
            <a:t> </a:t>
          </a:r>
          <a:endParaRPr lang="el-GR" dirty="0"/>
        </a:p>
      </dgm:t>
    </dgm:pt>
    <dgm:pt modelId="{8D790F8A-8254-4396-9EF5-D2265E8131F3}" type="parTrans" cxnId="{1B59950B-5B5C-48C8-A58D-5611FC7C751A}">
      <dgm:prSet/>
      <dgm:spPr/>
      <dgm:t>
        <a:bodyPr/>
        <a:lstStyle/>
        <a:p>
          <a:endParaRPr lang="el-GR"/>
        </a:p>
      </dgm:t>
    </dgm:pt>
    <dgm:pt modelId="{3869D05B-9456-41EE-8FDD-729F40A982C7}" type="sibTrans" cxnId="{1B59950B-5B5C-48C8-A58D-5611FC7C751A}">
      <dgm:prSet/>
      <dgm:spPr/>
      <dgm:t>
        <a:bodyPr/>
        <a:lstStyle/>
        <a:p>
          <a:endParaRPr lang="el-GR"/>
        </a:p>
      </dgm:t>
    </dgm:pt>
    <dgm:pt modelId="{90D849C2-5C99-44B9-88EF-93AA9F886C8E}">
      <dgm:prSet phldrT="[Κείμενο]"/>
      <dgm:spPr/>
      <dgm:t>
        <a:bodyPr/>
        <a:lstStyle/>
        <a:p>
          <a:r>
            <a:rPr lang="el-GR" dirty="0" smtClean="0"/>
            <a:t>Λεωφορειόδρομοι: </a:t>
          </a:r>
          <a:r>
            <a:rPr lang="el-GR" b="1" dirty="0" smtClean="0"/>
            <a:t>1.535</a:t>
          </a:r>
          <a:endParaRPr lang="el-GR" b="1" dirty="0"/>
        </a:p>
      </dgm:t>
    </dgm:pt>
    <dgm:pt modelId="{37D0ECFF-DE7F-417C-B676-7473959D4689}" type="parTrans" cxnId="{ED51125C-7CF5-453A-8A92-067787319D20}">
      <dgm:prSet/>
      <dgm:spPr/>
      <dgm:t>
        <a:bodyPr/>
        <a:lstStyle/>
        <a:p>
          <a:endParaRPr lang="el-GR"/>
        </a:p>
      </dgm:t>
    </dgm:pt>
    <dgm:pt modelId="{6A056A9D-DB8D-43F5-A874-F342C773F802}" type="sibTrans" cxnId="{ED51125C-7CF5-453A-8A92-067787319D20}">
      <dgm:prSet/>
      <dgm:spPr/>
      <dgm:t>
        <a:bodyPr/>
        <a:lstStyle/>
        <a:p>
          <a:endParaRPr lang="el-GR"/>
        </a:p>
      </dgm:t>
    </dgm:pt>
    <dgm:pt modelId="{138578AC-C1C0-4108-91FB-D4F1FFCE138E}">
      <dgm:prSet phldrT="[Κείμενο]"/>
      <dgm:spPr/>
      <dgm:t>
        <a:bodyPr/>
        <a:lstStyle/>
        <a:p>
          <a:r>
            <a:rPr lang="en-US" b="1" dirty="0" smtClean="0"/>
            <a:t>202</a:t>
          </a:r>
          <a:r>
            <a:rPr lang="el-GR" b="1" dirty="0" smtClean="0"/>
            <a:t>3</a:t>
          </a:r>
          <a:endParaRPr lang="el-GR" b="1" dirty="0"/>
        </a:p>
      </dgm:t>
    </dgm:pt>
    <dgm:pt modelId="{26370FF9-6C52-45EB-BB45-BF2BAE4BA62E}" type="parTrans" cxnId="{E70BA8F3-4D7A-4303-86D0-8A0817CF1088}">
      <dgm:prSet/>
      <dgm:spPr/>
      <dgm:t>
        <a:bodyPr/>
        <a:lstStyle/>
        <a:p>
          <a:endParaRPr lang="el-GR"/>
        </a:p>
      </dgm:t>
    </dgm:pt>
    <dgm:pt modelId="{3E580419-E123-45E0-97EA-570ED1B32CD9}" type="sibTrans" cxnId="{E70BA8F3-4D7A-4303-86D0-8A0817CF1088}">
      <dgm:prSet/>
      <dgm:spPr/>
      <dgm:t>
        <a:bodyPr/>
        <a:lstStyle/>
        <a:p>
          <a:endParaRPr lang="el-GR"/>
        </a:p>
      </dgm:t>
    </dgm:pt>
    <dgm:pt modelId="{F9BE1C26-CED2-4B06-AC0F-D6B3AEC5A87A}">
      <dgm:prSet phldrT="[Κείμενο]"/>
      <dgm:spPr>
        <a:solidFill>
          <a:srgbClr val="0070C0"/>
        </a:solidFill>
      </dgm:spPr>
      <dgm:t>
        <a:bodyPr/>
        <a:lstStyle/>
        <a:p>
          <a:r>
            <a:rPr lang="el-GR" dirty="0" smtClean="0"/>
            <a:t>Λεωφορειόδρομοι: </a:t>
          </a:r>
          <a:r>
            <a:rPr lang="el-GR" b="1" dirty="0" smtClean="0"/>
            <a:t>45</a:t>
          </a:r>
          <a:endParaRPr lang="el-GR" b="1" dirty="0"/>
        </a:p>
      </dgm:t>
    </dgm:pt>
    <dgm:pt modelId="{EE00E7D3-9DDD-426F-B83D-28720F4988C8}" type="parTrans" cxnId="{70BA8AA2-8788-47BC-82F2-F45398363E21}">
      <dgm:prSet/>
      <dgm:spPr/>
      <dgm:t>
        <a:bodyPr/>
        <a:lstStyle/>
        <a:p>
          <a:endParaRPr lang="el-GR"/>
        </a:p>
      </dgm:t>
    </dgm:pt>
    <dgm:pt modelId="{20AA50B8-4D17-4473-93A4-9A19342FB35E}" type="sibTrans" cxnId="{70BA8AA2-8788-47BC-82F2-F45398363E21}">
      <dgm:prSet/>
      <dgm:spPr/>
      <dgm:t>
        <a:bodyPr/>
        <a:lstStyle/>
        <a:p>
          <a:endParaRPr lang="el-GR"/>
        </a:p>
      </dgm:t>
    </dgm:pt>
    <dgm:pt modelId="{05F48131-408C-418D-9852-FEE1AE1E54CB}">
      <dgm:prSet/>
      <dgm:spPr>
        <a:solidFill>
          <a:srgbClr val="00B050"/>
        </a:solidFill>
      </dgm:spPr>
      <dgm:t>
        <a:bodyPr/>
        <a:lstStyle/>
        <a:p>
          <a:r>
            <a:rPr lang="el-GR" dirty="0" smtClean="0"/>
            <a:t>Μη χρήση κράνους: </a:t>
          </a:r>
          <a:r>
            <a:rPr lang="el-GR" b="1" dirty="0" smtClean="0"/>
            <a:t>15.516</a:t>
          </a:r>
          <a:endParaRPr lang="el-GR" b="1" dirty="0"/>
        </a:p>
      </dgm:t>
    </dgm:pt>
    <dgm:pt modelId="{3FB52088-E0F1-48E9-9BD8-C8D7D847C498}" type="parTrans" cxnId="{1BC47096-ADA9-4419-890D-9339D4D6266C}">
      <dgm:prSet/>
      <dgm:spPr/>
      <dgm:t>
        <a:bodyPr/>
        <a:lstStyle/>
        <a:p>
          <a:endParaRPr lang="el-GR"/>
        </a:p>
      </dgm:t>
    </dgm:pt>
    <dgm:pt modelId="{3BC0C29B-D283-4EA1-932E-97FD66B524DB}" type="sibTrans" cxnId="{1BC47096-ADA9-4419-890D-9339D4D6266C}">
      <dgm:prSet/>
      <dgm:spPr/>
      <dgm:t>
        <a:bodyPr/>
        <a:lstStyle/>
        <a:p>
          <a:endParaRPr lang="el-GR"/>
        </a:p>
      </dgm:t>
    </dgm:pt>
    <dgm:pt modelId="{D2F488B3-DDDC-4E2D-B031-79D1FA4A84C8}">
      <dgm:prSet phldrT="[Κείμενο]"/>
      <dgm:spPr>
        <a:solidFill>
          <a:srgbClr val="0070C0"/>
        </a:solidFill>
      </dgm:spPr>
      <dgm:t>
        <a:bodyPr/>
        <a:lstStyle/>
        <a:p>
          <a:r>
            <a:rPr lang="el-GR" dirty="0" smtClean="0"/>
            <a:t>Έλεγχοι </a:t>
          </a:r>
          <a:r>
            <a:rPr lang="en-US" dirty="0" err="1" smtClean="0"/>
            <a:t>Alcotest</a:t>
          </a:r>
          <a:r>
            <a:rPr lang="el-GR" dirty="0" smtClean="0"/>
            <a:t>: </a:t>
          </a:r>
          <a:r>
            <a:rPr lang="en-US" b="1" dirty="0" smtClean="0"/>
            <a:t>16</a:t>
          </a:r>
          <a:r>
            <a:rPr lang="el-GR" b="1" dirty="0" smtClean="0"/>
            <a:t>.</a:t>
          </a:r>
          <a:r>
            <a:rPr lang="en-US" b="1" dirty="0" smtClean="0"/>
            <a:t>445</a:t>
          </a:r>
          <a:endParaRPr lang="el-GR" b="1" dirty="0"/>
        </a:p>
      </dgm:t>
    </dgm:pt>
    <dgm:pt modelId="{892C912C-07F1-472E-8C0A-4B06829151C0}" type="parTrans" cxnId="{40DF83D7-DE49-42D9-B4FE-8F1C14AD40CB}">
      <dgm:prSet/>
      <dgm:spPr/>
    </dgm:pt>
    <dgm:pt modelId="{6533E4C7-C60D-434B-A8DF-0A42D4E982CC}" type="sibTrans" cxnId="{40DF83D7-DE49-42D9-B4FE-8F1C14AD40CB}">
      <dgm:prSet/>
      <dgm:spPr/>
    </dgm:pt>
    <dgm:pt modelId="{8EB3B2FB-7D80-4C71-8831-13F5CB1C5072}">
      <dgm:prSet phldrT="[Κείμενο]"/>
      <dgm:spPr>
        <a:solidFill>
          <a:srgbClr val="0070C0"/>
        </a:solidFill>
      </dgm:spPr>
      <dgm:t>
        <a:bodyPr/>
        <a:lstStyle/>
        <a:p>
          <a:r>
            <a:rPr lang="el-GR" dirty="0" smtClean="0"/>
            <a:t>Μη χρήση κράνους: </a:t>
          </a:r>
          <a:r>
            <a:rPr lang="el-GR" b="1" dirty="0" smtClean="0"/>
            <a:t>3.522</a:t>
          </a:r>
          <a:endParaRPr lang="el-GR" b="1" dirty="0"/>
        </a:p>
      </dgm:t>
    </dgm:pt>
    <dgm:pt modelId="{8B5C8F2E-876D-4AA6-A774-728BD1065890}" type="parTrans" cxnId="{A399AA87-52E0-4439-A619-CA5B3F72F6F9}">
      <dgm:prSet/>
      <dgm:spPr/>
    </dgm:pt>
    <dgm:pt modelId="{13051984-5BDC-432E-B95E-52EF75730EEA}" type="sibTrans" cxnId="{A399AA87-52E0-4439-A619-CA5B3F72F6F9}">
      <dgm:prSet/>
      <dgm:spPr/>
    </dgm:pt>
    <dgm:pt modelId="{BEB88FDF-75A9-4ABD-8E48-08A1BD7B1A42}">
      <dgm:prSet phldrT="[Κείμενο]"/>
      <dgm:spPr/>
      <dgm:t>
        <a:bodyPr/>
        <a:lstStyle/>
        <a:p>
          <a:r>
            <a:rPr lang="el-GR" b="0" dirty="0" smtClean="0"/>
            <a:t>Μη χρήση ζώνης ασφαλείας: </a:t>
          </a:r>
          <a:r>
            <a:rPr lang="el-GR" b="1" dirty="0" smtClean="0"/>
            <a:t>2.138</a:t>
          </a:r>
          <a:endParaRPr lang="el-GR" b="1" dirty="0"/>
        </a:p>
      </dgm:t>
    </dgm:pt>
    <dgm:pt modelId="{2BCA8FB6-06FF-42E7-8FED-6FED861379A2}" type="parTrans" cxnId="{B6150DA6-97E2-40E0-80DA-74F98AD885CA}">
      <dgm:prSet/>
      <dgm:spPr/>
    </dgm:pt>
    <dgm:pt modelId="{8B75A8AB-CEE4-4BE2-9A64-797ECC077499}" type="sibTrans" cxnId="{B6150DA6-97E2-40E0-80DA-74F98AD885CA}">
      <dgm:prSet/>
      <dgm:spPr/>
    </dgm:pt>
    <dgm:pt modelId="{B4AF158D-B8C0-4970-8FD1-821FC1FC1C28}">
      <dgm:prSet phldrT="[Κείμενο]"/>
      <dgm:spPr>
        <a:solidFill>
          <a:srgbClr val="0070C0"/>
        </a:solidFill>
      </dgm:spPr>
      <dgm:t>
        <a:bodyPr/>
        <a:lstStyle/>
        <a:p>
          <a:r>
            <a:rPr lang="el-GR" b="0" dirty="0" smtClean="0"/>
            <a:t>Μη χρήση ζώνης ασφαλείας: </a:t>
          </a:r>
          <a:r>
            <a:rPr lang="el-GR" b="1" dirty="0" smtClean="0"/>
            <a:t>857</a:t>
          </a:r>
          <a:endParaRPr lang="el-GR" b="1" dirty="0"/>
        </a:p>
      </dgm:t>
    </dgm:pt>
    <dgm:pt modelId="{38FB912C-C650-4EE5-86CE-91BC2ED65E9C}" type="parTrans" cxnId="{C397D029-8E1A-41E8-A29F-04909228DB95}">
      <dgm:prSet/>
      <dgm:spPr/>
    </dgm:pt>
    <dgm:pt modelId="{8AAF4561-692A-42BA-99C3-6A080CA3224C}" type="sibTrans" cxnId="{C397D029-8E1A-41E8-A29F-04909228DB95}">
      <dgm:prSet/>
      <dgm:spPr/>
    </dgm:pt>
    <dgm:pt modelId="{880BB03E-AC98-483A-ADC6-FA36EE8C4B36}">
      <dgm:prSet phldrT="[Κείμενο]"/>
      <dgm:spPr/>
      <dgm:t>
        <a:bodyPr/>
        <a:lstStyle/>
        <a:p>
          <a:r>
            <a:rPr lang="el-GR" b="0" dirty="0" smtClean="0"/>
            <a:t>Υπερβολική ταχύτητα</a:t>
          </a:r>
          <a:r>
            <a:rPr lang="el-GR" b="1" dirty="0" smtClean="0"/>
            <a:t>: 138</a:t>
          </a:r>
          <a:endParaRPr lang="el-GR" b="1" dirty="0"/>
        </a:p>
      </dgm:t>
    </dgm:pt>
    <dgm:pt modelId="{465E1B78-4903-4A50-AB30-FE0BE798DFA5}" type="parTrans" cxnId="{41DA6AC6-DB7B-4B97-8913-529394B930E4}">
      <dgm:prSet/>
      <dgm:spPr/>
    </dgm:pt>
    <dgm:pt modelId="{7C7A2976-B2D2-45D1-AFF3-11DF8BA59847}" type="sibTrans" cxnId="{41DA6AC6-DB7B-4B97-8913-529394B930E4}">
      <dgm:prSet/>
      <dgm:spPr/>
    </dgm:pt>
    <dgm:pt modelId="{6EE0274A-CB17-449A-812B-B5B4F1121899}">
      <dgm:prSet/>
      <dgm:spPr/>
    </dgm:pt>
    <dgm:pt modelId="{CBB825A6-E65F-47B3-9B97-6F64DBE0AC2F}" type="parTrans" cxnId="{013EE378-8B87-4273-B9B0-799DAEB8D053}">
      <dgm:prSet/>
      <dgm:spPr/>
      <dgm:t>
        <a:bodyPr/>
        <a:lstStyle/>
        <a:p>
          <a:endParaRPr lang="el-GR"/>
        </a:p>
      </dgm:t>
    </dgm:pt>
    <dgm:pt modelId="{D2117405-4256-4677-867C-17799CBBABF9}" type="sibTrans" cxnId="{013EE378-8B87-4273-B9B0-799DAEB8D053}">
      <dgm:prSet/>
      <dgm:spPr/>
      <dgm:t>
        <a:bodyPr/>
        <a:lstStyle/>
        <a:p>
          <a:endParaRPr lang="el-GR"/>
        </a:p>
      </dgm:t>
    </dgm:pt>
    <dgm:pt modelId="{BB950C03-A645-438A-ADB2-1312FFAD47BB}">
      <dgm:prSet phldrT="[Κείμενο]"/>
      <dgm:spPr>
        <a:solidFill>
          <a:srgbClr val="0070C0"/>
        </a:solidFill>
      </dgm:spPr>
      <dgm:t>
        <a:bodyPr/>
        <a:lstStyle/>
        <a:p>
          <a:r>
            <a:rPr lang="el-GR" b="0" dirty="0" smtClean="0"/>
            <a:t>Υπερβολική ταχύτητα</a:t>
          </a:r>
          <a:r>
            <a:rPr lang="el-GR" b="1" dirty="0" smtClean="0"/>
            <a:t>: 8</a:t>
          </a:r>
          <a:endParaRPr lang="el-GR" b="1" dirty="0"/>
        </a:p>
      </dgm:t>
    </dgm:pt>
    <dgm:pt modelId="{3ECA038D-451D-483D-BC17-A9B6C3528088}" type="parTrans" cxnId="{A01386CC-5C7F-43F1-B0CB-2C91E88F3A26}">
      <dgm:prSet/>
      <dgm:spPr/>
    </dgm:pt>
    <dgm:pt modelId="{1EFDAB18-6B80-4DD1-B7DE-0034B5A64793}" type="sibTrans" cxnId="{A01386CC-5C7F-43F1-B0CB-2C91E88F3A26}">
      <dgm:prSet/>
      <dgm:spPr/>
    </dgm:pt>
    <dgm:pt modelId="{32B730C7-6699-4AF4-80D8-2BD14FA783D3}" type="pres">
      <dgm:prSet presAssocID="{093C9036-E00D-4292-A128-286715ABE90D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18C71FED-30C8-4FA0-A453-3EA2F061D05B}" type="pres">
      <dgm:prSet presAssocID="{093C9036-E00D-4292-A128-286715ABE90D}" presName="Background" presStyleLbl="bgImgPlace1" presStyleIdx="0" presStyleCnt="1"/>
      <dgm:spPr/>
    </dgm:pt>
    <dgm:pt modelId="{AC02F0A4-8AC4-4917-8D48-36A79D638ED9}" type="pres">
      <dgm:prSet presAssocID="{093C9036-E00D-4292-A128-286715ABE90D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4985FE5-FF35-4698-A2D5-8493C109B3AD}" type="pres">
      <dgm:prSet presAssocID="{093C9036-E00D-4292-A128-286715ABE90D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4909C129-08FE-48A6-A1E3-191B5D4290DC}" type="pres">
      <dgm:prSet presAssocID="{093C9036-E00D-4292-A128-286715ABE90D}" presName="Plus" presStyleLbl="alignNode1" presStyleIdx="0" presStyleCnt="2"/>
      <dgm:spPr/>
    </dgm:pt>
    <dgm:pt modelId="{BA4F663A-4ED1-46B4-93A7-E820B8DBD385}" type="pres">
      <dgm:prSet presAssocID="{093C9036-E00D-4292-A128-286715ABE90D}" presName="Minus" presStyleLbl="alignNode1" presStyleIdx="1" presStyleCnt="2"/>
      <dgm:spPr/>
    </dgm:pt>
    <dgm:pt modelId="{3B170A60-F55B-4992-936E-2977C3241EA1}" type="pres">
      <dgm:prSet presAssocID="{093C9036-E00D-4292-A128-286715ABE90D}" presName="Divider" presStyleLbl="parChTrans1D1" presStyleIdx="0" presStyleCnt="1"/>
      <dgm:spPr/>
    </dgm:pt>
  </dgm:ptLst>
  <dgm:cxnLst>
    <dgm:cxn modelId="{C397D029-8E1A-41E8-A29F-04909228DB95}" srcId="{138578AC-C1C0-4108-91FB-D4F1FFCE138E}" destId="{B4AF158D-B8C0-4970-8FD1-821FC1FC1C28}" srcOrd="3" destOrd="0" parTransId="{38FB912C-C650-4EE5-86CE-91BC2ED65E9C}" sibTransId="{8AAF4561-692A-42BA-99C3-6A080CA3224C}"/>
    <dgm:cxn modelId="{E2CB329F-B9B3-4A28-91C3-F4BE71F33D98}" type="presOf" srcId="{B32575DB-4E1C-4732-97ED-EF92CEFEA94F}" destId="{AC02F0A4-8AC4-4917-8D48-36A79D638ED9}" srcOrd="0" destOrd="1" presId="urn:microsoft.com/office/officeart/2009/3/layout/PlusandMinus"/>
    <dgm:cxn modelId="{3A0E365E-1BA2-44E0-BB13-C613CAC47664}" type="presOf" srcId="{05F48131-408C-418D-9852-FEE1AE1E54CB}" destId="{AC02F0A4-8AC4-4917-8D48-36A79D638ED9}" srcOrd="0" destOrd="2" presId="urn:microsoft.com/office/officeart/2009/3/layout/PlusandMinus"/>
    <dgm:cxn modelId="{EE604C3A-A3F2-4423-8525-83D2A752A5A8}" srcId="{093C9036-E00D-4292-A128-286715ABE90D}" destId="{622A2D6E-192F-45CE-BC3B-69B82A7E9C4B}" srcOrd="0" destOrd="0" parTransId="{79BCC0CC-C0B6-444F-88B8-33D55A1B98DE}" sibTransId="{979BE835-B884-42EA-9A04-F0B913714950}"/>
    <dgm:cxn modelId="{40DF83D7-DE49-42D9-B4FE-8F1C14AD40CB}" srcId="{138578AC-C1C0-4108-91FB-D4F1FFCE138E}" destId="{D2F488B3-DDDC-4E2D-B031-79D1FA4A84C8}" srcOrd="0" destOrd="0" parTransId="{892C912C-07F1-472E-8C0A-4B06829151C0}" sibTransId="{6533E4C7-C60D-434B-A8DF-0A42D4E982CC}"/>
    <dgm:cxn modelId="{70BA8AA2-8788-47BC-82F2-F45398363E21}" srcId="{138578AC-C1C0-4108-91FB-D4F1FFCE138E}" destId="{F9BE1C26-CED2-4B06-AC0F-D6B3AEC5A87A}" srcOrd="2" destOrd="0" parTransId="{EE00E7D3-9DDD-426F-B83D-28720F4988C8}" sibTransId="{20AA50B8-4D17-4473-93A4-9A19342FB35E}"/>
    <dgm:cxn modelId="{A01386CC-5C7F-43F1-B0CB-2C91E88F3A26}" srcId="{138578AC-C1C0-4108-91FB-D4F1FFCE138E}" destId="{BB950C03-A645-438A-ADB2-1312FFAD47BB}" srcOrd="4" destOrd="0" parTransId="{3ECA038D-451D-483D-BC17-A9B6C3528088}" sibTransId="{1EFDAB18-6B80-4DD1-B7DE-0034B5A64793}"/>
    <dgm:cxn modelId="{2A5A04E0-F4D6-4FB7-ABC2-27BB81A89F8F}" type="presOf" srcId="{138578AC-C1C0-4108-91FB-D4F1FFCE138E}" destId="{F4985FE5-FF35-4698-A2D5-8493C109B3AD}" srcOrd="0" destOrd="0" presId="urn:microsoft.com/office/officeart/2009/3/layout/PlusandMinus"/>
    <dgm:cxn modelId="{4BEDDC0B-B3D2-4DEA-84B2-4D620E0171C1}" type="presOf" srcId="{D2F488B3-DDDC-4E2D-B031-79D1FA4A84C8}" destId="{F4985FE5-FF35-4698-A2D5-8493C109B3AD}" srcOrd="0" destOrd="1" presId="urn:microsoft.com/office/officeart/2009/3/layout/PlusandMinus"/>
    <dgm:cxn modelId="{D07E8BBA-6FD3-4508-8555-E88E8BB98A50}" type="presOf" srcId="{880BB03E-AC98-483A-ADC6-FA36EE8C4B36}" destId="{AC02F0A4-8AC4-4917-8D48-36A79D638ED9}" srcOrd="0" destOrd="5" presId="urn:microsoft.com/office/officeart/2009/3/layout/PlusandMinus"/>
    <dgm:cxn modelId="{A399AA87-52E0-4439-A619-CA5B3F72F6F9}" srcId="{138578AC-C1C0-4108-91FB-D4F1FFCE138E}" destId="{8EB3B2FB-7D80-4C71-8831-13F5CB1C5072}" srcOrd="1" destOrd="0" parTransId="{8B5C8F2E-876D-4AA6-A774-728BD1065890}" sibTransId="{13051984-5BDC-432E-B95E-52EF75730EEA}"/>
    <dgm:cxn modelId="{E70BA8F3-4D7A-4303-86D0-8A0817CF1088}" srcId="{093C9036-E00D-4292-A128-286715ABE90D}" destId="{138578AC-C1C0-4108-91FB-D4F1FFCE138E}" srcOrd="1" destOrd="0" parTransId="{26370FF9-6C52-45EB-BB45-BF2BAE4BA62E}" sibTransId="{3E580419-E123-45E0-97EA-570ED1B32CD9}"/>
    <dgm:cxn modelId="{1B59950B-5B5C-48C8-A58D-5611FC7C751A}" srcId="{622A2D6E-192F-45CE-BC3B-69B82A7E9C4B}" destId="{B32575DB-4E1C-4732-97ED-EF92CEFEA94F}" srcOrd="0" destOrd="0" parTransId="{8D790F8A-8254-4396-9EF5-D2265E8131F3}" sibTransId="{3869D05B-9456-41EE-8FDD-729F40A982C7}"/>
    <dgm:cxn modelId="{F73D7F7A-AA1B-4F37-A960-4734752EC679}" type="presOf" srcId="{BB950C03-A645-438A-ADB2-1312FFAD47BB}" destId="{F4985FE5-FF35-4698-A2D5-8493C109B3AD}" srcOrd="0" destOrd="5" presId="urn:microsoft.com/office/officeart/2009/3/layout/PlusandMinus"/>
    <dgm:cxn modelId="{02EF6219-C083-4815-9A85-5148F91B854F}" type="presOf" srcId="{093C9036-E00D-4292-A128-286715ABE90D}" destId="{32B730C7-6699-4AF4-80D8-2BD14FA783D3}" srcOrd="0" destOrd="0" presId="urn:microsoft.com/office/officeart/2009/3/layout/PlusandMinus"/>
    <dgm:cxn modelId="{84672D4C-C5C1-4080-B8A7-FD1B9504307E}" type="presOf" srcId="{8EB3B2FB-7D80-4C71-8831-13F5CB1C5072}" destId="{F4985FE5-FF35-4698-A2D5-8493C109B3AD}" srcOrd="0" destOrd="2" presId="urn:microsoft.com/office/officeart/2009/3/layout/PlusandMinus"/>
    <dgm:cxn modelId="{ED51125C-7CF5-453A-8A92-067787319D20}" srcId="{622A2D6E-192F-45CE-BC3B-69B82A7E9C4B}" destId="{90D849C2-5C99-44B9-88EF-93AA9F886C8E}" srcOrd="2" destOrd="0" parTransId="{37D0ECFF-DE7F-417C-B676-7473959D4689}" sibTransId="{6A056A9D-DB8D-43F5-A874-F342C773F802}"/>
    <dgm:cxn modelId="{14DA5B34-D98B-4108-B68D-4B7A34918378}" type="presOf" srcId="{622A2D6E-192F-45CE-BC3B-69B82A7E9C4B}" destId="{AC02F0A4-8AC4-4917-8D48-36A79D638ED9}" srcOrd="0" destOrd="0" presId="urn:microsoft.com/office/officeart/2009/3/layout/PlusandMinus"/>
    <dgm:cxn modelId="{D0EB0BB0-3104-4E8A-9EFA-6A4A775FF900}" type="presOf" srcId="{BEB88FDF-75A9-4ABD-8E48-08A1BD7B1A42}" destId="{AC02F0A4-8AC4-4917-8D48-36A79D638ED9}" srcOrd="0" destOrd="4" presId="urn:microsoft.com/office/officeart/2009/3/layout/PlusandMinus"/>
    <dgm:cxn modelId="{B6150DA6-97E2-40E0-80DA-74F98AD885CA}" srcId="{622A2D6E-192F-45CE-BC3B-69B82A7E9C4B}" destId="{BEB88FDF-75A9-4ABD-8E48-08A1BD7B1A42}" srcOrd="3" destOrd="0" parTransId="{2BCA8FB6-06FF-42E7-8FED-6FED861379A2}" sibTransId="{8B75A8AB-CEE4-4BE2-9A64-797ECC077499}"/>
    <dgm:cxn modelId="{013EE378-8B87-4273-B9B0-799DAEB8D053}" srcId="{093C9036-E00D-4292-A128-286715ABE90D}" destId="{6EE0274A-CB17-449A-812B-B5B4F1121899}" srcOrd="2" destOrd="0" parTransId="{CBB825A6-E65F-47B3-9B97-6F64DBE0AC2F}" sibTransId="{D2117405-4256-4677-867C-17799CBBABF9}"/>
    <dgm:cxn modelId="{41DA6AC6-DB7B-4B97-8913-529394B930E4}" srcId="{622A2D6E-192F-45CE-BC3B-69B82A7E9C4B}" destId="{880BB03E-AC98-483A-ADC6-FA36EE8C4B36}" srcOrd="4" destOrd="0" parTransId="{465E1B78-4903-4A50-AB30-FE0BE798DFA5}" sibTransId="{7C7A2976-B2D2-45D1-AFF3-11DF8BA59847}"/>
    <dgm:cxn modelId="{8ACEFBFF-5741-4E60-8369-B2F3B9CD6546}" type="presOf" srcId="{F9BE1C26-CED2-4B06-AC0F-D6B3AEC5A87A}" destId="{F4985FE5-FF35-4698-A2D5-8493C109B3AD}" srcOrd="0" destOrd="3" presId="urn:microsoft.com/office/officeart/2009/3/layout/PlusandMinus"/>
    <dgm:cxn modelId="{E4660F20-E461-455A-8FC8-FDF6152FE466}" type="presOf" srcId="{B4AF158D-B8C0-4970-8FD1-821FC1FC1C28}" destId="{F4985FE5-FF35-4698-A2D5-8493C109B3AD}" srcOrd="0" destOrd="4" presId="urn:microsoft.com/office/officeart/2009/3/layout/PlusandMinus"/>
    <dgm:cxn modelId="{F204BF32-9354-4572-BCD1-4FE1379B3416}" type="presOf" srcId="{90D849C2-5C99-44B9-88EF-93AA9F886C8E}" destId="{AC02F0A4-8AC4-4917-8D48-36A79D638ED9}" srcOrd="0" destOrd="3" presId="urn:microsoft.com/office/officeart/2009/3/layout/PlusandMinus"/>
    <dgm:cxn modelId="{1BC47096-ADA9-4419-890D-9339D4D6266C}" srcId="{622A2D6E-192F-45CE-BC3B-69B82A7E9C4B}" destId="{05F48131-408C-418D-9852-FEE1AE1E54CB}" srcOrd="1" destOrd="0" parTransId="{3FB52088-E0F1-48E9-9BD8-C8D7D847C498}" sibTransId="{3BC0C29B-D283-4EA1-932E-97FD66B524DB}"/>
    <dgm:cxn modelId="{FC3AB702-57CD-42E4-8F03-7C6481F1DF11}" type="presParOf" srcId="{32B730C7-6699-4AF4-80D8-2BD14FA783D3}" destId="{18C71FED-30C8-4FA0-A453-3EA2F061D05B}" srcOrd="0" destOrd="0" presId="urn:microsoft.com/office/officeart/2009/3/layout/PlusandMinus"/>
    <dgm:cxn modelId="{9936BA4D-F348-4BDB-9F65-4C635ADF6F2F}" type="presParOf" srcId="{32B730C7-6699-4AF4-80D8-2BD14FA783D3}" destId="{AC02F0A4-8AC4-4917-8D48-36A79D638ED9}" srcOrd="1" destOrd="0" presId="urn:microsoft.com/office/officeart/2009/3/layout/PlusandMinus"/>
    <dgm:cxn modelId="{83E868D0-F734-494D-B5CA-7C188B04A1CD}" type="presParOf" srcId="{32B730C7-6699-4AF4-80D8-2BD14FA783D3}" destId="{F4985FE5-FF35-4698-A2D5-8493C109B3AD}" srcOrd="2" destOrd="0" presId="urn:microsoft.com/office/officeart/2009/3/layout/PlusandMinus"/>
    <dgm:cxn modelId="{E8D10668-BA8C-4046-980D-8C9652FEC3A5}" type="presParOf" srcId="{32B730C7-6699-4AF4-80D8-2BD14FA783D3}" destId="{4909C129-08FE-48A6-A1E3-191B5D4290DC}" srcOrd="3" destOrd="0" presId="urn:microsoft.com/office/officeart/2009/3/layout/PlusandMinus"/>
    <dgm:cxn modelId="{5A9C9EA1-E109-4286-B1E4-A017BE8B0FE4}" type="presParOf" srcId="{32B730C7-6699-4AF4-80D8-2BD14FA783D3}" destId="{BA4F663A-4ED1-46B4-93A7-E820B8DBD385}" srcOrd="4" destOrd="0" presId="urn:microsoft.com/office/officeart/2009/3/layout/PlusandMinus"/>
    <dgm:cxn modelId="{7610E77B-4266-4195-9375-830FE6EA81E5}" type="presParOf" srcId="{32B730C7-6699-4AF4-80D8-2BD14FA783D3}" destId="{3B170A60-F55B-4992-936E-2977C3241EA1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93C9036-E00D-4292-A128-286715ABE90D}" type="doc">
      <dgm:prSet loTypeId="urn:microsoft.com/office/officeart/2005/8/layout/balance1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l-GR"/>
        </a:p>
      </dgm:t>
    </dgm:pt>
    <dgm:pt modelId="{622A2D6E-192F-45CE-BC3B-69B82A7E9C4B}">
      <dgm:prSet phldrT="[Κείμενο]"/>
      <dgm:spPr/>
      <dgm:t>
        <a:bodyPr/>
        <a:lstStyle/>
        <a:p>
          <a:r>
            <a:rPr lang="en-US" dirty="0" smtClean="0"/>
            <a:t>2023</a:t>
          </a:r>
          <a:endParaRPr lang="el-GR" dirty="0"/>
        </a:p>
      </dgm:t>
    </dgm:pt>
    <dgm:pt modelId="{79BCC0CC-C0B6-444F-88B8-33D55A1B98DE}" type="parTrans" cxnId="{EE604C3A-A3F2-4423-8525-83D2A752A5A8}">
      <dgm:prSet/>
      <dgm:spPr/>
      <dgm:t>
        <a:bodyPr/>
        <a:lstStyle/>
        <a:p>
          <a:endParaRPr lang="el-GR"/>
        </a:p>
      </dgm:t>
    </dgm:pt>
    <dgm:pt modelId="{979BE835-B884-42EA-9A04-F0B913714950}" type="sibTrans" cxnId="{EE604C3A-A3F2-4423-8525-83D2A752A5A8}">
      <dgm:prSet/>
      <dgm:spPr/>
      <dgm:t>
        <a:bodyPr/>
        <a:lstStyle/>
        <a:p>
          <a:endParaRPr lang="el-GR"/>
        </a:p>
      </dgm:t>
    </dgm:pt>
    <dgm:pt modelId="{B32575DB-4E1C-4732-97ED-EF92CEFEA94F}">
      <dgm:prSet phldrT="[Κείμενο]"/>
      <dgm:spPr>
        <a:solidFill>
          <a:srgbClr val="0070C0"/>
        </a:solidFill>
      </dgm:spPr>
      <dgm:t>
        <a:bodyPr/>
        <a:lstStyle/>
        <a:p>
          <a:r>
            <a:rPr lang="el-GR" dirty="0" smtClean="0"/>
            <a:t>Αφαίρεση αδειών οδήγησης: </a:t>
          </a:r>
          <a:r>
            <a:rPr lang="el-GR" b="1" dirty="0" smtClean="0"/>
            <a:t>3.627</a:t>
          </a:r>
          <a:endParaRPr lang="el-GR" dirty="0"/>
        </a:p>
      </dgm:t>
    </dgm:pt>
    <dgm:pt modelId="{8D790F8A-8254-4396-9EF5-D2265E8131F3}" type="parTrans" cxnId="{1B59950B-5B5C-48C8-A58D-5611FC7C751A}">
      <dgm:prSet/>
      <dgm:spPr/>
      <dgm:t>
        <a:bodyPr/>
        <a:lstStyle/>
        <a:p>
          <a:endParaRPr lang="el-GR"/>
        </a:p>
      </dgm:t>
    </dgm:pt>
    <dgm:pt modelId="{3869D05B-9456-41EE-8FDD-729F40A982C7}" type="sibTrans" cxnId="{1B59950B-5B5C-48C8-A58D-5611FC7C751A}">
      <dgm:prSet/>
      <dgm:spPr/>
      <dgm:t>
        <a:bodyPr/>
        <a:lstStyle/>
        <a:p>
          <a:endParaRPr lang="el-GR"/>
        </a:p>
      </dgm:t>
    </dgm:pt>
    <dgm:pt modelId="{90D849C2-5C99-44B9-88EF-93AA9F886C8E}">
      <dgm:prSet phldrT="[Κείμενο]"/>
      <dgm:spPr/>
      <dgm:t>
        <a:bodyPr/>
        <a:lstStyle/>
        <a:p>
          <a:r>
            <a:rPr lang="el-GR" dirty="0" smtClean="0"/>
            <a:t>Αφαίρεση Πινακίδων</a:t>
          </a:r>
          <a:r>
            <a:rPr lang="el-GR" dirty="0" smtClean="0"/>
            <a:t>: </a:t>
          </a:r>
          <a:r>
            <a:rPr lang="el-GR" b="1" dirty="0" smtClean="0"/>
            <a:t>3.350</a:t>
          </a:r>
          <a:endParaRPr lang="el-GR" b="1" dirty="0"/>
        </a:p>
      </dgm:t>
    </dgm:pt>
    <dgm:pt modelId="{37D0ECFF-DE7F-417C-B676-7473959D4689}" type="parTrans" cxnId="{ED51125C-7CF5-453A-8A92-067787319D20}">
      <dgm:prSet/>
      <dgm:spPr/>
      <dgm:t>
        <a:bodyPr/>
        <a:lstStyle/>
        <a:p>
          <a:endParaRPr lang="el-GR"/>
        </a:p>
      </dgm:t>
    </dgm:pt>
    <dgm:pt modelId="{6A056A9D-DB8D-43F5-A874-F342C773F802}" type="sibTrans" cxnId="{ED51125C-7CF5-453A-8A92-067787319D20}">
      <dgm:prSet/>
      <dgm:spPr/>
      <dgm:t>
        <a:bodyPr/>
        <a:lstStyle/>
        <a:p>
          <a:endParaRPr lang="el-GR"/>
        </a:p>
      </dgm:t>
    </dgm:pt>
    <dgm:pt modelId="{138578AC-C1C0-4108-91FB-D4F1FFCE138E}">
      <dgm:prSet phldrT="[Κείμενο]"/>
      <dgm:spPr/>
      <dgm:t>
        <a:bodyPr/>
        <a:lstStyle/>
        <a:p>
          <a:r>
            <a:rPr lang="en-US" dirty="0" smtClean="0"/>
            <a:t>2024</a:t>
          </a:r>
          <a:endParaRPr lang="el-GR" dirty="0"/>
        </a:p>
      </dgm:t>
    </dgm:pt>
    <dgm:pt modelId="{26370FF9-6C52-45EB-BB45-BF2BAE4BA62E}" type="parTrans" cxnId="{E70BA8F3-4D7A-4303-86D0-8A0817CF1088}">
      <dgm:prSet/>
      <dgm:spPr/>
      <dgm:t>
        <a:bodyPr/>
        <a:lstStyle/>
        <a:p>
          <a:endParaRPr lang="el-GR"/>
        </a:p>
      </dgm:t>
    </dgm:pt>
    <dgm:pt modelId="{3E580419-E123-45E0-97EA-570ED1B32CD9}" type="sibTrans" cxnId="{E70BA8F3-4D7A-4303-86D0-8A0817CF1088}">
      <dgm:prSet/>
      <dgm:spPr/>
      <dgm:t>
        <a:bodyPr/>
        <a:lstStyle/>
        <a:p>
          <a:endParaRPr lang="el-GR"/>
        </a:p>
      </dgm:t>
    </dgm:pt>
    <dgm:pt modelId="{F9BE1C26-CED2-4B06-AC0F-D6B3AEC5A87A}">
      <dgm:prSet phldrT="[Κείμενο]"/>
      <dgm:spPr>
        <a:solidFill>
          <a:srgbClr val="0070C0"/>
        </a:solidFill>
      </dgm:spPr>
      <dgm:t>
        <a:bodyPr/>
        <a:lstStyle/>
        <a:p>
          <a:r>
            <a:rPr lang="el-GR" dirty="0" smtClean="0"/>
            <a:t>Αφαίρεση αδειών οδήγησης: </a:t>
          </a:r>
          <a:r>
            <a:rPr lang="el-GR" b="1" dirty="0" smtClean="0"/>
            <a:t>10.885</a:t>
          </a:r>
          <a:endParaRPr lang="el-GR" b="1" dirty="0"/>
        </a:p>
      </dgm:t>
    </dgm:pt>
    <dgm:pt modelId="{EE00E7D3-9DDD-426F-B83D-28720F4988C8}" type="parTrans" cxnId="{70BA8AA2-8788-47BC-82F2-F45398363E21}">
      <dgm:prSet/>
      <dgm:spPr/>
      <dgm:t>
        <a:bodyPr/>
        <a:lstStyle/>
        <a:p>
          <a:endParaRPr lang="el-GR"/>
        </a:p>
      </dgm:t>
    </dgm:pt>
    <dgm:pt modelId="{20AA50B8-4D17-4473-93A4-9A19342FB35E}" type="sibTrans" cxnId="{70BA8AA2-8788-47BC-82F2-F45398363E21}">
      <dgm:prSet/>
      <dgm:spPr/>
      <dgm:t>
        <a:bodyPr/>
        <a:lstStyle/>
        <a:p>
          <a:endParaRPr lang="el-GR"/>
        </a:p>
      </dgm:t>
    </dgm:pt>
    <dgm:pt modelId="{87BD2E19-3ACE-451C-90CC-6FB9FF385383}">
      <dgm:prSet phldrT="[Κείμενο]"/>
      <dgm:spPr>
        <a:solidFill>
          <a:srgbClr val="C00000"/>
        </a:solidFill>
      </dgm:spPr>
      <dgm:t>
        <a:bodyPr/>
        <a:lstStyle/>
        <a:p>
          <a:r>
            <a:rPr lang="el-GR" b="1" dirty="0" smtClean="0"/>
            <a:t>Αύξηση 170% σε Διοικητικές Κυρώσεις </a:t>
          </a:r>
          <a:endParaRPr lang="el-GR" b="1" dirty="0"/>
        </a:p>
      </dgm:t>
    </dgm:pt>
    <dgm:pt modelId="{8CE61FB6-4814-45BC-A7EA-ADC99A6974BD}" type="parTrans" cxnId="{4374E671-501A-4B5B-9AC5-23E279ED37B6}">
      <dgm:prSet/>
      <dgm:spPr/>
      <dgm:t>
        <a:bodyPr/>
        <a:lstStyle/>
        <a:p>
          <a:endParaRPr lang="el-GR"/>
        </a:p>
      </dgm:t>
    </dgm:pt>
    <dgm:pt modelId="{E38C5AEC-C670-494C-9224-644092C7333C}" type="sibTrans" cxnId="{4374E671-501A-4B5B-9AC5-23E279ED37B6}">
      <dgm:prSet/>
      <dgm:spPr/>
      <dgm:t>
        <a:bodyPr/>
        <a:lstStyle/>
        <a:p>
          <a:endParaRPr lang="el-GR"/>
        </a:p>
      </dgm:t>
    </dgm:pt>
    <dgm:pt modelId="{9B7B578D-DABC-46DB-B3F0-282799225A6B}">
      <dgm:prSet phldrT="[Κείμενο]"/>
      <dgm:spPr/>
      <dgm:t>
        <a:bodyPr/>
        <a:lstStyle/>
        <a:p>
          <a:r>
            <a:rPr lang="el-GR" dirty="0" smtClean="0"/>
            <a:t>Αφαίρεση Πινακίδων: </a:t>
          </a:r>
          <a:r>
            <a:rPr lang="el-GR" b="1" dirty="0" smtClean="0"/>
            <a:t>8.702</a:t>
          </a:r>
          <a:endParaRPr lang="el-GR" b="1" dirty="0"/>
        </a:p>
      </dgm:t>
    </dgm:pt>
    <dgm:pt modelId="{254EEF34-AC7D-45C4-AA72-AA80B5B721E8}" type="parTrans" cxnId="{C3736242-FE8A-41B2-8254-FA64C295C441}">
      <dgm:prSet/>
      <dgm:spPr/>
      <dgm:t>
        <a:bodyPr/>
        <a:lstStyle/>
        <a:p>
          <a:endParaRPr lang="el-GR"/>
        </a:p>
      </dgm:t>
    </dgm:pt>
    <dgm:pt modelId="{E20E1173-0C2F-41A0-83AD-13146B22E418}" type="sibTrans" cxnId="{C3736242-FE8A-41B2-8254-FA64C295C441}">
      <dgm:prSet/>
      <dgm:spPr/>
      <dgm:t>
        <a:bodyPr/>
        <a:lstStyle/>
        <a:p>
          <a:endParaRPr lang="el-GR"/>
        </a:p>
      </dgm:t>
    </dgm:pt>
    <dgm:pt modelId="{DD6D65CD-D310-4114-BAB4-66453713D53C}">
      <dgm:prSet/>
      <dgm:spPr>
        <a:solidFill>
          <a:srgbClr val="00B050"/>
        </a:solidFill>
      </dgm:spPr>
      <dgm:t>
        <a:bodyPr/>
        <a:lstStyle/>
        <a:p>
          <a:r>
            <a:rPr lang="el-GR" dirty="0" smtClean="0"/>
            <a:t>Αφαίρεση αδειών κυκλοφορίας: </a:t>
          </a:r>
          <a:r>
            <a:rPr lang="el-GR" b="1" dirty="0" smtClean="0"/>
            <a:t>12.077</a:t>
          </a:r>
          <a:endParaRPr lang="el-GR" b="1" dirty="0"/>
        </a:p>
      </dgm:t>
    </dgm:pt>
    <dgm:pt modelId="{E32577A0-6DBC-44CA-A7A0-C37922CFBB0E}" type="parTrans" cxnId="{BB91BFA1-C95D-4E0B-AA8E-44F3CDAB57F8}">
      <dgm:prSet/>
      <dgm:spPr/>
      <dgm:t>
        <a:bodyPr/>
        <a:lstStyle/>
        <a:p>
          <a:endParaRPr lang="el-GR"/>
        </a:p>
      </dgm:t>
    </dgm:pt>
    <dgm:pt modelId="{A2AFBB44-FEB3-4C8F-B3E7-6FF82B14BCFA}" type="sibTrans" cxnId="{BB91BFA1-C95D-4E0B-AA8E-44F3CDAB57F8}">
      <dgm:prSet/>
      <dgm:spPr/>
      <dgm:t>
        <a:bodyPr/>
        <a:lstStyle/>
        <a:p>
          <a:endParaRPr lang="el-GR"/>
        </a:p>
      </dgm:t>
    </dgm:pt>
    <dgm:pt modelId="{05F48131-408C-418D-9852-FEE1AE1E54CB}">
      <dgm:prSet/>
      <dgm:spPr>
        <a:solidFill>
          <a:srgbClr val="00B050"/>
        </a:solidFill>
      </dgm:spPr>
      <dgm:t>
        <a:bodyPr/>
        <a:lstStyle/>
        <a:p>
          <a:r>
            <a:rPr lang="el-GR" dirty="0" smtClean="0"/>
            <a:t>Αφαίρεση αδειών κυκλοφορίας: </a:t>
          </a:r>
          <a:r>
            <a:rPr lang="el-GR" b="1" dirty="0" smtClean="0"/>
            <a:t>4.010</a:t>
          </a:r>
          <a:endParaRPr lang="el-GR" b="1" dirty="0"/>
        </a:p>
      </dgm:t>
    </dgm:pt>
    <dgm:pt modelId="{3FB52088-E0F1-48E9-9BD8-C8D7D847C498}" type="parTrans" cxnId="{1BC47096-ADA9-4419-890D-9339D4D6266C}">
      <dgm:prSet/>
      <dgm:spPr/>
      <dgm:t>
        <a:bodyPr/>
        <a:lstStyle/>
        <a:p>
          <a:endParaRPr lang="el-GR"/>
        </a:p>
      </dgm:t>
    </dgm:pt>
    <dgm:pt modelId="{3BC0C29B-D283-4EA1-932E-97FD66B524DB}" type="sibTrans" cxnId="{1BC47096-ADA9-4419-890D-9339D4D6266C}">
      <dgm:prSet/>
      <dgm:spPr/>
      <dgm:t>
        <a:bodyPr/>
        <a:lstStyle/>
        <a:p>
          <a:endParaRPr lang="el-GR"/>
        </a:p>
      </dgm:t>
    </dgm:pt>
    <dgm:pt modelId="{792FED1B-5959-44D3-94F6-20805A1E66DD}" type="pres">
      <dgm:prSet presAssocID="{093C9036-E00D-4292-A128-286715ABE90D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A814E7DD-4F7F-40FB-8151-C544B68BB2FA}" type="pres">
      <dgm:prSet presAssocID="{093C9036-E00D-4292-A128-286715ABE90D}" presName="dummyMaxCanvas" presStyleCnt="0"/>
      <dgm:spPr/>
    </dgm:pt>
    <dgm:pt modelId="{6F591291-17A2-49EA-9119-97C1AF38B4DE}" type="pres">
      <dgm:prSet presAssocID="{093C9036-E00D-4292-A128-286715ABE90D}" presName="parentComposite" presStyleCnt="0"/>
      <dgm:spPr/>
    </dgm:pt>
    <dgm:pt modelId="{C168BC77-BBEC-4174-8EFB-D401286CE8D9}" type="pres">
      <dgm:prSet presAssocID="{093C9036-E00D-4292-A128-286715ABE90D}" presName="parent1" presStyleLbl="alignAccFollowNode1" presStyleIdx="0" presStyleCnt="4">
        <dgm:presLayoutVars>
          <dgm:chMax val="4"/>
        </dgm:presLayoutVars>
      </dgm:prSet>
      <dgm:spPr/>
    </dgm:pt>
    <dgm:pt modelId="{18F0A2B5-EB61-4A49-8A23-F038B9E5B8AC}" type="pres">
      <dgm:prSet presAssocID="{093C9036-E00D-4292-A128-286715ABE90D}" presName="parent2" presStyleLbl="alignAccFollowNode1" presStyleIdx="1" presStyleCnt="4">
        <dgm:presLayoutVars>
          <dgm:chMax val="4"/>
        </dgm:presLayoutVars>
      </dgm:prSet>
      <dgm:spPr/>
    </dgm:pt>
    <dgm:pt modelId="{EDB908C3-F493-4BAB-A8EB-9D2F7FCA77EA}" type="pres">
      <dgm:prSet presAssocID="{093C9036-E00D-4292-A128-286715ABE90D}" presName="childrenComposite" presStyleCnt="0"/>
      <dgm:spPr/>
    </dgm:pt>
    <dgm:pt modelId="{4ED5041E-F054-49C9-92FA-B5808D83D3ED}" type="pres">
      <dgm:prSet presAssocID="{093C9036-E00D-4292-A128-286715ABE90D}" presName="dummyMaxCanvas_ChildArea" presStyleCnt="0"/>
      <dgm:spPr/>
    </dgm:pt>
    <dgm:pt modelId="{9F38CACC-C2AB-4B40-AC5D-18222E0D3957}" type="pres">
      <dgm:prSet presAssocID="{093C9036-E00D-4292-A128-286715ABE90D}" presName="fulcrum" presStyleLbl="alignAccFollowNode1" presStyleIdx="2" presStyleCnt="4"/>
      <dgm:spPr/>
    </dgm:pt>
    <dgm:pt modelId="{239A04A8-FD45-4F94-BAB6-C8386F9B0F56}" type="pres">
      <dgm:prSet presAssocID="{093C9036-E00D-4292-A128-286715ABE90D}" presName="balance_34" presStyleLbl="alignAccFollowNode1" presStyleIdx="3" presStyleCnt="4">
        <dgm:presLayoutVars>
          <dgm:bulletEnabled val="1"/>
        </dgm:presLayoutVars>
      </dgm:prSet>
      <dgm:spPr/>
    </dgm:pt>
    <dgm:pt modelId="{FAE6FDCB-8788-4EB6-A668-32100BFD752B}" type="pres">
      <dgm:prSet presAssocID="{093C9036-E00D-4292-A128-286715ABE90D}" presName="right_34_1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118C44EF-43D0-4548-8223-B34C264ACB35}" type="pres">
      <dgm:prSet presAssocID="{093C9036-E00D-4292-A128-286715ABE90D}" presName="right_34_2" presStyleLbl="node1" presStyleIdx="1" presStyleCnt="7" custLinFactY="-74613" custLinFactNeighborX="1759" custLinFactNeighborY="-100000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064366A0-E02A-42D3-9E13-1FD2AA15E612}" type="pres">
      <dgm:prSet presAssocID="{093C9036-E00D-4292-A128-286715ABE90D}" presName="right_34_3" presStyleLbl="node1" presStyleIdx="2" presStyleCnt="7" custLinFactNeighborX="-3518" custLinFactNeighborY="91103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C002DAAC-5455-44C7-90DB-E5A2FB57BCC4}" type="pres">
      <dgm:prSet presAssocID="{093C9036-E00D-4292-A128-286715ABE90D}" presName="right_34_4" presStyleLbl="node1" presStyleIdx="3" presStyleCnt="7" custLinFactNeighborX="-4837" custLinFactNeighborY="94356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558053E0-5E60-4AD2-BAC1-EA1967600001}" type="pres">
      <dgm:prSet presAssocID="{093C9036-E00D-4292-A128-286715ABE90D}" presName="left_34_1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FCBFA5CE-90FA-426F-864D-E7F4DBB13DEB}" type="pres">
      <dgm:prSet presAssocID="{093C9036-E00D-4292-A128-286715ABE90D}" presName="left_34_2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  <dgm:pt modelId="{5A8758FB-C71F-4186-B5AC-E40635658076}" type="pres">
      <dgm:prSet presAssocID="{093C9036-E00D-4292-A128-286715ABE90D}" presName="left_34_3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l-GR"/>
        </a:p>
      </dgm:t>
    </dgm:pt>
  </dgm:ptLst>
  <dgm:cxnLst>
    <dgm:cxn modelId="{F5EB5FB7-2AE5-4CDC-AF5B-F05AD4B7DB3D}" type="presOf" srcId="{138578AC-C1C0-4108-91FB-D4F1FFCE138E}" destId="{18F0A2B5-EB61-4A49-8A23-F038B9E5B8AC}" srcOrd="0" destOrd="0" presId="urn:microsoft.com/office/officeart/2005/8/layout/balance1"/>
    <dgm:cxn modelId="{4374E671-501A-4B5B-9AC5-23E279ED37B6}" srcId="{138578AC-C1C0-4108-91FB-D4F1FFCE138E}" destId="{87BD2E19-3ACE-451C-90CC-6FB9FF385383}" srcOrd="1" destOrd="0" parTransId="{8CE61FB6-4814-45BC-A7EA-ADC99A6974BD}" sibTransId="{E38C5AEC-C670-494C-9224-644092C7333C}"/>
    <dgm:cxn modelId="{4F0D3AC0-C911-4149-B37B-93C52F303B06}" type="presOf" srcId="{DD6D65CD-D310-4114-BAB4-66453713D53C}" destId="{064366A0-E02A-42D3-9E13-1FD2AA15E612}" srcOrd="0" destOrd="0" presId="urn:microsoft.com/office/officeart/2005/8/layout/balance1"/>
    <dgm:cxn modelId="{417F4EDF-44BE-4129-9DCB-F50100809296}" type="presOf" srcId="{093C9036-E00D-4292-A128-286715ABE90D}" destId="{792FED1B-5959-44D3-94F6-20805A1E66DD}" srcOrd="0" destOrd="0" presId="urn:microsoft.com/office/officeart/2005/8/layout/balance1"/>
    <dgm:cxn modelId="{E8DAF776-E299-4811-9586-3C7CA662FB5F}" type="presOf" srcId="{90D849C2-5C99-44B9-88EF-93AA9F886C8E}" destId="{5A8758FB-C71F-4186-B5AC-E40635658076}" srcOrd="0" destOrd="0" presId="urn:microsoft.com/office/officeart/2005/8/layout/balance1"/>
    <dgm:cxn modelId="{0BA8B78E-E7D1-4293-B391-0E7AD6F9BC4F}" type="presOf" srcId="{622A2D6E-192F-45CE-BC3B-69B82A7E9C4B}" destId="{C168BC77-BBEC-4174-8EFB-D401286CE8D9}" srcOrd="0" destOrd="0" presId="urn:microsoft.com/office/officeart/2005/8/layout/balance1"/>
    <dgm:cxn modelId="{C3736242-FE8A-41B2-8254-FA64C295C441}" srcId="{138578AC-C1C0-4108-91FB-D4F1FFCE138E}" destId="{9B7B578D-DABC-46DB-B3F0-282799225A6B}" srcOrd="3" destOrd="0" parTransId="{254EEF34-AC7D-45C4-AA72-AA80B5B721E8}" sibTransId="{E20E1173-0C2F-41A0-83AD-13146B22E418}"/>
    <dgm:cxn modelId="{FEDF0D17-0BF2-4A6A-9C9A-B742F840C07D}" type="presOf" srcId="{87BD2E19-3ACE-451C-90CC-6FB9FF385383}" destId="{118C44EF-43D0-4548-8223-B34C264ACB35}" srcOrd="0" destOrd="0" presId="urn:microsoft.com/office/officeart/2005/8/layout/balance1"/>
    <dgm:cxn modelId="{B117AE38-669F-495C-AEB4-16CE29B9618B}" type="presOf" srcId="{05F48131-408C-418D-9852-FEE1AE1E54CB}" destId="{FCBFA5CE-90FA-426F-864D-E7F4DBB13DEB}" srcOrd="0" destOrd="0" presId="urn:microsoft.com/office/officeart/2005/8/layout/balance1"/>
    <dgm:cxn modelId="{EE604C3A-A3F2-4423-8525-83D2A752A5A8}" srcId="{093C9036-E00D-4292-A128-286715ABE90D}" destId="{622A2D6E-192F-45CE-BC3B-69B82A7E9C4B}" srcOrd="0" destOrd="0" parTransId="{79BCC0CC-C0B6-444F-88B8-33D55A1B98DE}" sibTransId="{979BE835-B884-42EA-9A04-F0B913714950}"/>
    <dgm:cxn modelId="{1BC47096-ADA9-4419-890D-9339D4D6266C}" srcId="{622A2D6E-192F-45CE-BC3B-69B82A7E9C4B}" destId="{05F48131-408C-418D-9852-FEE1AE1E54CB}" srcOrd="1" destOrd="0" parTransId="{3FB52088-E0F1-48E9-9BD8-C8D7D847C498}" sibTransId="{3BC0C29B-D283-4EA1-932E-97FD66B524DB}"/>
    <dgm:cxn modelId="{5854EF32-A084-45EA-A726-895B88723E0B}" type="presOf" srcId="{F9BE1C26-CED2-4B06-AC0F-D6B3AEC5A87A}" destId="{FAE6FDCB-8788-4EB6-A668-32100BFD752B}" srcOrd="0" destOrd="0" presId="urn:microsoft.com/office/officeart/2005/8/layout/balance1"/>
    <dgm:cxn modelId="{BB91BFA1-C95D-4E0B-AA8E-44F3CDAB57F8}" srcId="{138578AC-C1C0-4108-91FB-D4F1FFCE138E}" destId="{DD6D65CD-D310-4114-BAB4-66453713D53C}" srcOrd="2" destOrd="0" parTransId="{E32577A0-6DBC-44CA-A7A0-C37922CFBB0E}" sibTransId="{A2AFBB44-FEB3-4C8F-B3E7-6FF82B14BCFA}"/>
    <dgm:cxn modelId="{1B59950B-5B5C-48C8-A58D-5611FC7C751A}" srcId="{622A2D6E-192F-45CE-BC3B-69B82A7E9C4B}" destId="{B32575DB-4E1C-4732-97ED-EF92CEFEA94F}" srcOrd="0" destOrd="0" parTransId="{8D790F8A-8254-4396-9EF5-D2265E8131F3}" sibTransId="{3869D05B-9456-41EE-8FDD-729F40A982C7}"/>
    <dgm:cxn modelId="{86969646-8264-494B-9B92-AA34EEF3C0DC}" type="presOf" srcId="{B32575DB-4E1C-4732-97ED-EF92CEFEA94F}" destId="{558053E0-5E60-4AD2-BAC1-EA1967600001}" srcOrd="0" destOrd="0" presId="urn:microsoft.com/office/officeart/2005/8/layout/balance1"/>
    <dgm:cxn modelId="{ED51125C-7CF5-453A-8A92-067787319D20}" srcId="{622A2D6E-192F-45CE-BC3B-69B82A7E9C4B}" destId="{90D849C2-5C99-44B9-88EF-93AA9F886C8E}" srcOrd="2" destOrd="0" parTransId="{37D0ECFF-DE7F-417C-B676-7473959D4689}" sibTransId="{6A056A9D-DB8D-43F5-A874-F342C773F802}"/>
    <dgm:cxn modelId="{70BA8AA2-8788-47BC-82F2-F45398363E21}" srcId="{138578AC-C1C0-4108-91FB-D4F1FFCE138E}" destId="{F9BE1C26-CED2-4B06-AC0F-D6B3AEC5A87A}" srcOrd="0" destOrd="0" parTransId="{EE00E7D3-9DDD-426F-B83D-28720F4988C8}" sibTransId="{20AA50B8-4D17-4473-93A4-9A19342FB35E}"/>
    <dgm:cxn modelId="{E70BA8F3-4D7A-4303-86D0-8A0817CF1088}" srcId="{093C9036-E00D-4292-A128-286715ABE90D}" destId="{138578AC-C1C0-4108-91FB-D4F1FFCE138E}" srcOrd="1" destOrd="0" parTransId="{26370FF9-6C52-45EB-BB45-BF2BAE4BA62E}" sibTransId="{3E580419-E123-45E0-97EA-570ED1B32CD9}"/>
    <dgm:cxn modelId="{F49E811A-B4D1-43D0-B358-20431FB129FC}" type="presOf" srcId="{9B7B578D-DABC-46DB-B3F0-282799225A6B}" destId="{C002DAAC-5455-44C7-90DB-E5A2FB57BCC4}" srcOrd="0" destOrd="0" presId="urn:microsoft.com/office/officeart/2005/8/layout/balance1"/>
    <dgm:cxn modelId="{FB1D2135-C7A7-494F-8AE5-5C43C6B60788}" type="presParOf" srcId="{792FED1B-5959-44D3-94F6-20805A1E66DD}" destId="{A814E7DD-4F7F-40FB-8151-C544B68BB2FA}" srcOrd="0" destOrd="0" presId="urn:microsoft.com/office/officeart/2005/8/layout/balance1"/>
    <dgm:cxn modelId="{BF33D5E3-B3A8-45D2-B012-925FB98DC747}" type="presParOf" srcId="{792FED1B-5959-44D3-94F6-20805A1E66DD}" destId="{6F591291-17A2-49EA-9119-97C1AF38B4DE}" srcOrd="1" destOrd="0" presId="urn:microsoft.com/office/officeart/2005/8/layout/balance1"/>
    <dgm:cxn modelId="{C1488146-A082-45DA-8110-6523DCC11530}" type="presParOf" srcId="{6F591291-17A2-49EA-9119-97C1AF38B4DE}" destId="{C168BC77-BBEC-4174-8EFB-D401286CE8D9}" srcOrd="0" destOrd="0" presId="urn:microsoft.com/office/officeart/2005/8/layout/balance1"/>
    <dgm:cxn modelId="{479F656D-70D3-40D1-BF13-67A484D8C1FE}" type="presParOf" srcId="{6F591291-17A2-49EA-9119-97C1AF38B4DE}" destId="{18F0A2B5-EB61-4A49-8A23-F038B9E5B8AC}" srcOrd="1" destOrd="0" presId="urn:microsoft.com/office/officeart/2005/8/layout/balance1"/>
    <dgm:cxn modelId="{A32AFD8F-A42D-4D42-BF6B-0CB37A03F9B1}" type="presParOf" srcId="{792FED1B-5959-44D3-94F6-20805A1E66DD}" destId="{EDB908C3-F493-4BAB-A8EB-9D2F7FCA77EA}" srcOrd="2" destOrd="0" presId="urn:microsoft.com/office/officeart/2005/8/layout/balance1"/>
    <dgm:cxn modelId="{5B1B22F1-1ECE-4BA8-8F2A-9EEEB2F8ECDF}" type="presParOf" srcId="{EDB908C3-F493-4BAB-A8EB-9D2F7FCA77EA}" destId="{4ED5041E-F054-49C9-92FA-B5808D83D3ED}" srcOrd="0" destOrd="0" presId="urn:microsoft.com/office/officeart/2005/8/layout/balance1"/>
    <dgm:cxn modelId="{D03B1D0E-6CB9-47D3-8945-B13F40B11E94}" type="presParOf" srcId="{EDB908C3-F493-4BAB-A8EB-9D2F7FCA77EA}" destId="{9F38CACC-C2AB-4B40-AC5D-18222E0D3957}" srcOrd="1" destOrd="0" presId="urn:microsoft.com/office/officeart/2005/8/layout/balance1"/>
    <dgm:cxn modelId="{43D86816-C33E-495D-B5D3-03E7BB152B15}" type="presParOf" srcId="{EDB908C3-F493-4BAB-A8EB-9D2F7FCA77EA}" destId="{239A04A8-FD45-4F94-BAB6-C8386F9B0F56}" srcOrd="2" destOrd="0" presId="urn:microsoft.com/office/officeart/2005/8/layout/balance1"/>
    <dgm:cxn modelId="{3B30D649-6628-43D4-A94B-4C40A4430438}" type="presParOf" srcId="{EDB908C3-F493-4BAB-A8EB-9D2F7FCA77EA}" destId="{FAE6FDCB-8788-4EB6-A668-32100BFD752B}" srcOrd="3" destOrd="0" presId="urn:microsoft.com/office/officeart/2005/8/layout/balance1"/>
    <dgm:cxn modelId="{8BEB7188-754A-4170-8F42-88BB0767DAE9}" type="presParOf" srcId="{EDB908C3-F493-4BAB-A8EB-9D2F7FCA77EA}" destId="{118C44EF-43D0-4548-8223-B34C264ACB35}" srcOrd="4" destOrd="0" presId="urn:microsoft.com/office/officeart/2005/8/layout/balance1"/>
    <dgm:cxn modelId="{0335EFD6-0910-49F0-B7EF-C4D0CE0CC27B}" type="presParOf" srcId="{EDB908C3-F493-4BAB-A8EB-9D2F7FCA77EA}" destId="{064366A0-E02A-42D3-9E13-1FD2AA15E612}" srcOrd="5" destOrd="0" presId="urn:microsoft.com/office/officeart/2005/8/layout/balance1"/>
    <dgm:cxn modelId="{E21513B5-D0EF-4E43-8DB3-6351CEC175BB}" type="presParOf" srcId="{EDB908C3-F493-4BAB-A8EB-9D2F7FCA77EA}" destId="{C002DAAC-5455-44C7-90DB-E5A2FB57BCC4}" srcOrd="6" destOrd="0" presId="urn:microsoft.com/office/officeart/2005/8/layout/balance1"/>
    <dgm:cxn modelId="{22393B9F-77FB-432C-8F27-2E0237811725}" type="presParOf" srcId="{EDB908C3-F493-4BAB-A8EB-9D2F7FCA77EA}" destId="{558053E0-5E60-4AD2-BAC1-EA1967600001}" srcOrd="7" destOrd="0" presId="urn:microsoft.com/office/officeart/2005/8/layout/balance1"/>
    <dgm:cxn modelId="{2FC4B4DD-D980-40A4-9F64-491D48343294}" type="presParOf" srcId="{EDB908C3-F493-4BAB-A8EB-9D2F7FCA77EA}" destId="{FCBFA5CE-90FA-426F-864D-E7F4DBB13DEB}" srcOrd="8" destOrd="0" presId="urn:microsoft.com/office/officeart/2005/8/layout/balance1"/>
    <dgm:cxn modelId="{661760A2-6BFE-4185-904F-18C3B0C2F2DF}" type="presParOf" srcId="{EDB908C3-F493-4BAB-A8EB-9D2F7FCA77EA}" destId="{5A8758FB-C71F-4186-B5AC-E40635658076}" srcOrd="9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8BC77-BBEC-4174-8EFB-D401286CE8D9}">
      <dsp:nvSpPr>
        <dsp:cNvPr id="0" name=""/>
        <dsp:cNvSpPr/>
      </dsp:nvSpPr>
      <dsp:spPr>
        <a:xfrm>
          <a:off x="3053112" y="0"/>
          <a:ext cx="1971938" cy="10955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2023</a:t>
          </a:r>
          <a:endParaRPr lang="el-GR" sz="4900" kern="1200" dirty="0"/>
        </a:p>
      </dsp:txBody>
      <dsp:txXfrm>
        <a:off x="3085199" y="32087"/>
        <a:ext cx="1907764" cy="1031347"/>
      </dsp:txXfrm>
    </dsp:sp>
    <dsp:sp modelId="{18F0A2B5-EB61-4A49-8A23-F038B9E5B8AC}">
      <dsp:nvSpPr>
        <dsp:cNvPr id="0" name=""/>
        <dsp:cNvSpPr/>
      </dsp:nvSpPr>
      <dsp:spPr>
        <a:xfrm>
          <a:off x="5901468" y="0"/>
          <a:ext cx="1971938" cy="10955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572301"/>
            <a:satOff val="5757"/>
            <a:lumOff val="41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72301"/>
              <a:satOff val="5757"/>
              <a:lumOff val="4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2024</a:t>
          </a:r>
          <a:endParaRPr lang="el-GR" sz="4900" kern="1200" dirty="0"/>
        </a:p>
      </dsp:txBody>
      <dsp:txXfrm>
        <a:off x="5933555" y="32087"/>
        <a:ext cx="1907764" cy="1031347"/>
      </dsp:txXfrm>
    </dsp:sp>
    <dsp:sp modelId="{9F38CACC-C2AB-4B40-AC5D-18222E0D3957}">
      <dsp:nvSpPr>
        <dsp:cNvPr id="0" name=""/>
        <dsp:cNvSpPr/>
      </dsp:nvSpPr>
      <dsp:spPr>
        <a:xfrm>
          <a:off x="5052438" y="4655965"/>
          <a:ext cx="821641" cy="821641"/>
        </a:xfrm>
        <a:prstGeom prst="triangle">
          <a:avLst/>
        </a:prstGeom>
        <a:solidFill>
          <a:schemeClr val="accent2">
            <a:tint val="40000"/>
            <a:alpha val="90000"/>
            <a:hueOff val="1144603"/>
            <a:satOff val="11514"/>
            <a:lumOff val="82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44603"/>
              <a:satOff val="11514"/>
              <a:lumOff val="8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30C61A-93D2-473F-B274-A1D6F9E7924C}">
      <dsp:nvSpPr>
        <dsp:cNvPr id="0" name=""/>
        <dsp:cNvSpPr/>
      </dsp:nvSpPr>
      <dsp:spPr>
        <a:xfrm rot="240000">
          <a:off x="2997583" y="4303883"/>
          <a:ext cx="4931351" cy="344833"/>
        </a:xfrm>
        <a:prstGeom prst="rect">
          <a:avLst/>
        </a:prstGeom>
        <a:solidFill>
          <a:schemeClr val="accent2">
            <a:tint val="40000"/>
            <a:alpha val="90000"/>
            <a:hueOff val="1716904"/>
            <a:satOff val="17271"/>
            <a:lumOff val="12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716904"/>
              <a:satOff val="17271"/>
              <a:lumOff val="12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BAC3B-3015-47C7-8609-E44C2E746CC0}">
      <dsp:nvSpPr>
        <dsp:cNvPr id="0" name=""/>
        <dsp:cNvSpPr/>
      </dsp:nvSpPr>
      <dsp:spPr>
        <a:xfrm rot="240000">
          <a:off x="5958431" y="3441714"/>
          <a:ext cx="1967562" cy="916683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 dirty="0" smtClean="0"/>
            <a:t>Διοικητικές Κυρώσεις: </a:t>
          </a:r>
          <a:r>
            <a:rPr lang="el-GR" sz="1700" b="1" kern="1200" dirty="0" smtClean="0"/>
            <a:t>123.138</a:t>
          </a:r>
          <a:endParaRPr lang="el-GR" sz="1700" b="1" kern="1200" dirty="0"/>
        </a:p>
      </dsp:txBody>
      <dsp:txXfrm>
        <a:off x="6003180" y="3486463"/>
        <a:ext cx="1878064" cy="827185"/>
      </dsp:txXfrm>
    </dsp:sp>
    <dsp:sp modelId="{DECA0545-6731-4625-99CC-8B0D0C619135}">
      <dsp:nvSpPr>
        <dsp:cNvPr id="0" name=""/>
        <dsp:cNvSpPr/>
      </dsp:nvSpPr>
      <dsp:spPr>
        <a:xfrm rot="240000">
          <a:off x="6117559" y="1514967"/>
          <a:ext cx="1967562" cy="916683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b="1" kern="1200" dirty="0" smtClean="0"/>
            <a:t>Αύξηση 70% σε Παραβάσεις και Κυρώσεις </a:t>
          </a:r>
          <a:endParaRPr lang="el-GR" sz="1700" b="1" kern="1200" dirty="0"/>
        </a:p>
      </dsp:txBody>
      <dsp:txXfrm>
        <a:off x="6162308" y="1559716"/>
        <a:ext cx="1878064" cy="827185"/>
      </dsp:txXfrm>
    </dsp:sp>
    <dsp:sp modelId="{A405432B-F347-48D3-AC43-2009D13E19D4}">
      <dsp:nvSpPr>
        <dsp:cNvPr id="0" name=""/>
        <dsp:cNvSpPr/>
      </dsp:nvSpPr>
      <dsp:spPr>
        <a:xfrm rot="240000">
          <a:off x="6046432" y="2476425"/>
          <a:ext cx="1967562" cy="91668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 dirty="0" smtClean="0"/>
            <a:t>Σύνολο Παραβάσεων: </a:t>
          </a:r>
          <a:r>
            <a:rPr lang="el-GR" sz="1700" b="1" kern="1200" dirty="0" smtClean="0"/>
            <a:t>320.682</a:t>
          </a:r>
          <a:endParaRPr lang="el-GR" sz="1700" b="1" kern="1200" dirty="0"/>
        </a:p>
      </dsp:txBody>
      <dsp:txXfrm>
        <a:off x="6091181" y="2521174"/>
        <a:ext cx="1878064" cy="827185"/>
      </dsp:txXfrm>
    </dsp:sp>
    <dsp:sp modelId="{D7C1C9C7-EFB3-4635-8D28-33919463110D}">
      <dsp:nvSpPr>
        <dsp:cNvPr id="0" name=""/>
        <dsp:cNvSpPr/>
      </dsp:nvSpPr>
      <dsp:spPr>
        <a:xfrm rot="240000">
          <a:off x="3137464" y="3244520"/>
          <a:ext cx="1967562" cy="916683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 dirty="0" smtClean="0"/>
            <a:t>Διοικητικές Κυρώσεις: </a:t>
          </a:r>
          <a:r>
            <a:rPr lang="el-GR" sz="1700" b="1" kern="1200" dirty="0" smtClean="0"/>
            <a:t>68.531</a:t>
          </a:r>
          <a:r>
            <a:rPr lang="el-GR" sz="1700" kern="1200" dirty="0" smtClean="0"/>
            <a:t> </a:t>
          </a:r>
          <a:endParaRPr lang="el-GR" sz="1700" kern="1200" dirty="0"/>
        </a:p>
      </dsp:txBody>
      <dsp:txXfrm>
        <a:off x="3182213" y="3289269"/>
        <a:ext cx="1878064" cy="827185"/>
      </dsp:txXfrm>
    </dsp:sp>
    <dsp:sp modelId="{29776B7B-A1EC-4E70-AA29-579D45D5F4F4}">
      <dsp:nvSpPr>
        <dsp:cNvPr id="0" name=""/>
        <dsp:cNvSpPr/>
      </dsp:nvSpPr>
      <dsp:spPr>
        <a:xfrm rot="240000">
          <a:off x="3208673" y="2258551"/>
          <a:ext cx="1967562" cy="916683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700" kern="1200" dirty="0" smtClean="0"/>
            <a:t>Σύνολο Παραβάσεων: </a:t>
          </a:r>
          <a:r>
            <a:rPr lang="el-GR" sz="1700" b="1" kern="1200" dirty="0" smtClean="0"/>
            <a:t>193.062</a:t>
          </a:r>
          <a:endParaRPr lang="el-GR" sz="1700" b="1" kern="1200" dirty="0"/>
        </a:p>
      </dsp:txBody>
      <dsp:txXfrm>
        <a:off x="3253422" y="2303300"/>
        <a:ext cx="1878064" cy="8271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71FED-30C8-4FA0-A453-3EA2F061D05B}">
      <dsp:nvSpPr>
        <dsp:cNvPr id="0" name=""/>
        <dsp:cNvSpPr/>
      </dsp:nvSpPr>
      <dsp:spPr>
        <a:xfrm>
          <a:off x="1367335" y="942422"/>
          <a:ext cx="8691351" cy="4491637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2F0A4-8AC4-4917-8D48-36A79D638ED9}">
      <dsp:nvSpPr>
        <dsp:cNvPr id="0" name=""/>
        <dsp:cNvSpPr/>
      </dsp:nvSpPr>
      <dsp:spPr>
        <a:xfrm>
          <a:off x="1627076" y="1467724"/>
          <a:ext cx="4035984" cy="3842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202</a:t>
          </a:r>
          <a:r>
            <a:rPr lang="el-GR" sz="3100" b="1" kern="1200" dirty="0" smtClean="0"/>
            <a:t>4</a:t>
          </a:r>
          <a:endParaRPr lang="el-GR" sz="31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400" kern="1200" dirty="0" smtClean="0"/>
            <a:t>Έλεγχοι </a:t>
          </a:r>
          <a:r>
            <a:rPr lang="en-US" sz="2400" kern="1200" dirty="0" err="1" smtClean="0"/>
            <a:t>Alcotest</a:t>
          </a:r>
          <a:r>
            <a:rPr lang="el-GR" sz="2400" kern="1200" dirty="0" smtClean="0"/>
            <a:t>: </a:t>
          </a:r>
          <a:r>
            <a:rPr lang="el-GR" sz="2400" b="1" kern="1200" dirty="0" smtClean="0"/>
            <a:t>145.069</a:t>
          </a:r>
          <a:endParaRPr lang="el-GR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400" kern="1200" dirty="0" smtClean="0"/>
            <a:t>Μη χρήση κράνους: </a:t>
          </a:r>
          <a:r>
            <a:rPr lang="el-GR" sz="2400" b="1" kern="1200" dirty="0" smtClean="0"/>
            <a:t>33.077</a:t>
          </a:r>
          <a:endParaRPr lang="el-GR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400" kern="1200" dirty="0" smtClean="0"/>
            <a:t>Παραβίαση σηματοδότη: </a:t>
          </a:r>
          <a:r>
            <a:rPr lang="el-GR" sz="2400" b="1" kern="1200" dirty="0" smtClean="0"/>
            <a:t>3.024</a:t>
          </a:r>
          <a:endParaRPr lang="el-GR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400" b="0" kern="1200" dirty="0" smtClean="0"/>
            <a:t>Μη χρήση ζώνης ασφαλείας: </a:t>
          </a:r>
          <a:r>
            <a:rPr lang="el-GR" sz="2400" b="1" kern="1200" dirty="0" smtClean="0"/>
            <a:t>11.905</a:t>
          </a:r>
          <a:endParaRPr lang="el-GR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400" b="0" kern="1200" dirty="0" smtClean="0"/>
            <a:t>Υπερβολική ταχύτητα</a:t>
          </a:r>
          <a:r>
            <a:rPr lang="el-GR" sz="2400" b="1" kern="1200" dirty="0" smtClean="0"/>
            <a:t>: 21.138</a:t>
          </a:r>
          <a:endParaRPr lang="el-GR" sz="2400" b="1" kern="1200" dirty="0"/>
        </a:p>
      </dsp:txBody>
      <dsp:txXfrm>
        <a:off x="1627076" y="1467724"/>
        <a:ext cx="4035984" cy="3842541"/>
      </dsp:txXfrm>
    </dsp:sp>
    <dsp:sp modelId="{F4985FE5-FF35-4698-A2D5-8493C109B3AD}">
      <dsp:nvSpPr>
        <dsp:cNvPr id="0" name=""/>
        <dsp:cNvSpPr/>
      </dsp:nvSpPr>
      <dsp:spPr>
        <a:xfrm>
          <a:off x="5752971" y="1467724"/>
          <a:ext cx="4035984" cy="3842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055" tIns="59055" rIns="59055" bIns="59055" numCol="1" spcCol="1270" anchor="t" anchorCtr="0">
          <a:noAutofit/>
        </a:bodyPr>
        <a:lstStyle/>
        <a:p>
          <a:pPr lvl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202</a:t>
          </a:r>
          <a:r>
            <a:rPr lang="el-GR" sz="3100" b="1" kern="1200" dirty="0" smtClean="0"/>
            <a:t>3</a:t>
          </a:r>
          <a:endParaRPr lang="el-GR" sz="31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400" kern="1200" dirty="0" smtClean="0"/>
            <a:t>Έλεγχοι </a:t>
          </a:r>
          <a:r>
            <a:rPr lang="en-US" sz="2400" kern="1200" dirty="0" err="1" smtClean="0"/>
            <a:t>Alcotest</a:t>
          </a:r>
          <a:r>
            <a:rPr lang="el-GR" sz="2400" kern="1200" dirty="0" smtClean="0"/>
            <a:t>: </a:t>
          </a:r>
          <a:r>
            <a:rPr lang="el-GR" sz="2400" b="1" kern="1200" dirty="0" smtClean="0"/>
            <a:t>103.332</a:t>
          </a:r>
          <a:endParaRPr lang="el-GR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400" kern="1200" dirty="0" smtClean="0"/>
            <a:t>Μη χρήση κράνους: </a:t>
          </a:r>
          <a:r>
            <a:rPr lang="el-GR" sz="2400" b="1" kern="1200" dirty="0" smtClean="0"/>
            <a:t>10.920</a:t>
          </a:r>
          <a:endParaRPr lang="el-GR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400" kern="1200" dirty="0" smtClean="0"/>
            <a:t>Παραβίαση σηματοδότη: </a:t>
          </a:r>
          <a:r>
            <a:rPr lang="el-GR" sz="2400" b="1" kern="1200" dirty="0" smtClean="0"/>
            <a:t>1.863</a:t>
          </a:r>
          <a:endParaRPr lang="el-GR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400" b="0" kern="1200" dirty="0" smtClean="0"/>
            <a:t>Μη χρήση ζώνης ασφαλείας: </a:t>
          </a:r>
          <a:r>
            <a:rPr lang="el-GR" sz="2400" b="1" kern="1200" dirty="0" smtClean="0"/>
            <a:t>8.060</a:t>
          </a:r>
          <a:endParaRPr lang="el-GR" sz="2400" b="1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400" b="0" kern="1200" dirty="0" smtClean="0"/>
            <a:t>Υπερβολική ταχύτητα</a:t>
          </a:r>
          <a:r>
            <a:rPr lang="el-GR" sz="2400" b="1" kern="1200" dirty="0" smtClean="0"/>
            <a:t>: 16.815</a:t>
          </a:r>
          <a:endParaRPr lang="el-GR" sz="2400" b="1" kern="1200" dirty="0"/>
        </a:p>
      </dsp:txBody>
      <dsp:txXfrm>
        <a:off x="5752971" y="1467724"/>
        <a:ext cx="4035984" cy="3842541"/>
      </dsp:txXfrm>
    </dsp:sp>
    <dsp:sp modelId="{4909C129-08FE-48A6-A1E3-191B5D4290DC}">
      <dsp:nvSpPr>
        <dsp:cNvPr id="0" name=""/>
        <dsp:cNvSpPr/>
      </dsp:nvSpPr>
      <dsp:spPr>
        <a:xfrm>
          <a:off x="468229" y="43546"/>
          <a:ext cx="1698310" cy="1698310"/>
        </a:xfrm>
        <a:prstGeom prst="plus">
          <a:avLst>
            <a:gd name="adj" fmla="val 328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F663A-4ED1-46B4-93A7-E820B8DBD385}">
      <dsp:nvSpPr>
        <dsp:cNvPr id="0" name=""/>
        <dsp:cNvSpPr/>
      </dsp:nvSpPr>
      <dsp:spPr>
        <a:xfrm>
          <a:off x="8859879" y="654300"/>
          <a:ext cx="1598409" cy="547760"/>
        </a:xfrm>
        <a:prstGeom prst="rect">
          <a:avLst/>
        </a:prstGeom>
        <a:solidFill>
          <a:schemeClr val="accent2">
            <a:hueOff val="2082218"/>
            <a:satOff val="-1843"/>
            <a:lumOff val="10392"/>
            <a:alphaOff val="0"/>
          </a:schemeClr>
        </a:solidFill>
        <a:ln w="12700" cap="flat" cmpd="sng" algn="ctr">
          <a:solidFill>
            <a:schemeClr val="accent2">
              <a:hueOff val="2082218"/>
              <a:satOff val="-1843"/>
              <a:lumOff val="10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70A60-F55B-4992-936E-2977C3241EA1}">
      <dsp:nvSpPr>
        <dsp:cNvPr id="0" name=""/>
        <dsp:cNvSpPr/>
      </dsp:nvSpPr>
      <dsp:spPr>
        <a:xfrm>
          <a:off x="5713010" y="1475941"/>
          <a:ext cx="999" cy="3669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8BC77-BBEC-4174-8EFB-D401286CE8D9}">
      <dsp:nvSpPr>
        <dsp:cNvPr id="0" name=""/>
        <dsp:cNvSpPr/>
      </dsp:nvSpPr>
      <dsp:spPr>
        <a:xfrm>
          <a:off x="3053112" y="0"/>
          <a:ext cx="1971938" cy="10955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2023</a:t>
          </a:r>
          <a:endParaRPr lang="el-GR" sz="4900" kern="1200" dirty="0"/>
        </a:p>
      </dsp:txBody>
      <dsp:txXfrm>
        <a:off x="3085199" y="32087"/>
        <a:ext cx="1907764" cy="1031347"/>
      </dsp:txXfrm>
    </dsp:sp>
    <dsp:sp modelId="{18F0A2B5-EB61-4A49-8A23-F038B9E5B8AC}">
      <dsp:nvSpPr>
        <dsp:cNvPr id="0" name=""/>
        <dsp:cNvSpPr/>
      </dsp:nvSpPr>
      <dsp:spPr>
        <a:xfrm>
          <a:off x="5901468" y="0"/>
          <a:ext cx="1971938" cy="10955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572301"/>
            <a:satOff val="5757"/>
            <a:lumOff val="41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72301"/>
              <a:satOff val="5757"/>
              <a:lumOff val="4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2024</a:t>
          </a:r>
          <a:endParaRPr lang="el-GR" sz="4900" kern="1200" dirty="0"/>
        </a:p>
      </dsp:txBody>
      <dsp:txXfrm>
        <a:off x="5933555" y="32087"/>
        <a:ext cx="1907764" cy="1031347"/>
      </dsp:txXfrm>
    </dsp:sp>
    <dsp:sp modelId="{9F38CACC-C2AB-4B40-AC5D-18222E0D3957}">
      <dsp:nvSpPr>
        <dsp:cNvPr id="0" name=""/>
        <dsp:cNvSpPr/>
      </dsp:nvSpPr>
      <dsp:spPr>
        <a:xfrm>
          <a:off x="5052438" y="4655965"/>
          <a:ext cx="821641" cy="821641"/>
        </a:xfrm>
        <a:prstGeom prst="triangle">
          <a:avLst/>
        </a:prstGeom>
        <a:solidFill>
          <a:schemeClr val="accent2">
            <a:tint val="40000"/>
            <a:alpha val="90000"/>
            <a:hueOff val="1144603"/>
            <a:satOff val="11514"/>
            <a:lumOff val="82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44603"/>
              <a:satOff val="11514"/>
              <a:lumOff val="8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A04A8-FD45-4F94-BAB6-C8386F9B0F56}">
      <dsp:nvSpPr>
        <dsp:cNvPr id="0" name=""/>
        <dsp:cNvSpPr/>
      </dsp:nvSpPr>
      <dsp:spPr>
        <a:xfrm rot="240000">
          <a:off x="2997583" y="4303883"/>
          <a:ext cx="4931351" cy="344833"/>
        </a:xfrm>
        <a:prstGeom prst="rect">
          <a:avLst/>
        </a:prstGeom>
        <a:solidFill>
          <a:schemeClr val="accent2">
            <a:tint val="40000"/>
            <a:alpha val="90000"/>
            <a:hueOff val="1716904"/>
            <a:satOff val="17271"/>
            <a:lumOff val="12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716904"/>
              <a:satOff val="17271"/>
              <a:lumOff val="12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6FDCB-8788-4EB6-A668-32100BFD752B}">
      <dsp:nvSpPr>
        <dsp:cNvPr id="0" name=""/>
        <dsp:cNvSpPr/>
      </dsp:nvSpPr>
      <dsp:spPr>
        <a:xfrm rot="240000">
          <a:off x="5963738" y="3682652"/>
          <a:ext cx="1956950" cy="675822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500" kern="1200" dirty="0" smtClean="0"/>
            <a:t>Αφαίρεση αδειών οδήγησης: </a:t>
          </a:r>
          <a:r>
            <a:rPr lang="el-GR" sz="1500" b="1" kern="1200" dirty="0" smtClean="0"/>
            <a:t>48.291</a:t>
          </a:r>
          <a:endParaRPr lang="el-GR" sz="1500" b="1" kern="1200" dirty="0"/>
        </a:p>
      </dsp:txBody>
      <dsp:txXfrm>
        <a:off x="5996729" y="3715643"/>
        <a:ext cx="1890968" cy="609840"/>
      </dsp:txXfrm>
    </dsp:sp>
    <dsp:sp modelId="{118C44EF-43D0-4548-8223-B34C264ACB35}">
      <dsp:nvSpPr>
        <dsp:cNvPr id="0" name=""/>
        <dsp:cNvSpPr/>
      </dsp:nvSpPr>
      <dsp:spPr>
        <a:xfrm rot="240000">
          <a:off x="6053682" y="1544045"/>
          <a:ext cx="1956950" cy="675822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500" b="1" kern="1200" dirty="0" smtClean="0"/>
            <a:t>Αύξηση 110% σε Κυρώσεις </a:t>
          </a:r>
          <a:endParaRPr lang="el-GR" sz="1500" b="1" kern="1200" dirty="0"/>
        </a:p>
      </dsp:txBody>
      <dsp:txXfrm>
        <a:off x="6086673" y="1577036"/>
        <a:ext cx="1890968" cy="609840"/>
      </dsp:txXfrm>
    </dsp:sp>
    <dsp:sp modelId="{064366A0-E02A-42D3-9E13-1FD2AA15E612}">
      <dsp:nvSpPr>
        <dsp:cNvPr id="0" name=""/>
        <dsp:cNvSpPr/>
      </dsp:nvSpPr>
      <dsp:spPr>
        <a:xfrm rot="240000">
          <a:off x="6002953" y="2975123"/>
          <a:ext cx="1956950" cy="675822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500" kern="1200" dirty="0" smtClean="0"/>
            <a:t>Αφαίρεση αδειών κυκλοφορίας: </a:t>
          </a:r>
          <a:r>
            <a:rPr lang="el-GR" sz="1500" b="1" kern="1200" dirty="0" smtClean="0"/>
            <a:t>43.475</a:t>
          </a:r>
          <a:endParaRPr lang="el-GR" sz="1500" b="1" kern="1200" dirty="0"/>
        </a:p>
      </dsp:txBody>
      <dsp:txXfrm>
        <a:off x="6035944" y="3008114"/>
        <a:ext cx="1890968" cy="609840"/>
      </dsp:txXfrm>
    </dsp:sp>
    <dsp:sp modelId="{C002DAAC-5455-44C7-90DB-E5A2FB57BCC4}">
      <dsp:nvSpPr>
        <dsp:cNvPr id="0" name=""/>
        <dsp:cNvSpPr/>
      </dsp:nvSpPr>
      <dsp:spPr>
        <a:xfrm rot="240000">
          <a:off x="6031358" y="2278450"/>
          <a:ext cx="1956950" cy="675822"/>
        </a:xfrm>
        <a:prstGeom prst="roundRect">
          <a:avLst/>
        </a:prstGeom>
        <a:solidFill>
          <a:schemeClr val="accent2">
            <a:hueOff val="1041109"/>
            <a:satOff val="-921"/>
            <a:lumOff val="5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500" kern="1200" dirty="0" smtClean="0"/>
            <a:t>Αφαίρεση Πινακίδων: </a:t>
          </a:r>
          <a:r>
            <a:rPr lang="el-GR" sz="1500" b="1" kern="1200" dirty="0" smtClean="0"/>
            <a:t>31.372</a:t>
          </a:r>
          <a:endParaRPr lang="el-GR" sz="1500" b="1" kern="1200" dirty="0"/>
        </a:p>
      </dsp:txBody>
      <dsp:txXfrm>
        <a:off x="6064349" y="2311441"/>
        <a:ext cx="1890968" cy="609840"/>
      </dsp:txXfrm>
    </dsp:sp>
    <dsp:sp modelId="{558053E0-5E60-4AD2-BAC1-EA1967600001}">
      <dsp:nvSpPr>
        <dsp:cNvPr id="0" name=""/>
        <dsp:cNvSpPr/>
      </dsp:nvSpPr>
      <dsp:spPr>
        <a:xfrm rot="240000">
          <a:off x="3115382" y="3485458"/>
          <a:ext cx="1956950" cy="675822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500" kern="1200" dirty="0" smtClean="0"/>
            <a:t>Αφαίρεση αδειών οδήγησης: </a:t>
          </a:r>
          <a:r>
            <a:rPr lang="el-GR" sz="1500" b="1" kern="1200" dirty="0" smtClean="0"/>
            <a:t>23.312</a:t>
          </a:r>
          <a:endParaRPr lang="el-GR" sz="1500" kern="1200" dirty="0"/>
        </a:p>
      </dsp:txBody>
      <dsp:txXfrm>
        <a:off x="3148373" y="3518449"/>
        <a:ext cx="1890968" cy="609840"/>
      </dsp:txXfrm>
    </dsp:sp>
    <dsp:sp modelId="{FCBFA5CE-90FA-426F-864D-E7F4DBB13DEB}">
      <dsp:nvSpPr>
        <dsp:cNvPr id="0" name=""/>
        <dsp:cNvSpPr/>
      </dsp:nvSpPr>
      <dsp:spPr>
        <a:xfrm rot="240000">
          <a:off x="3170158" y="2762414"/>
          <a:ext cx="1956950" cy="675822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500" kern="1200" dirty="0" smtClean="0"/>
            <a:t>Αφαίρεση αδειών κυκλοφορίας: </a:t>
          </a:r>
          <a:r>
            <a:rPr lang="el-GR" sz="1500" b="1" kern="1200" dirty="0" smtClean="0"/>
            <a:t>23.822</a:t>
          </a:r>
          <a:endParaRPr lang="el-GR" sz="1500" b="1" kern="1200" dirty="0"/>
        </a:p>
      </dsp:txBody>
      <dsp:txXfrm>
        <a:off x="3203149" y="2795405"/>
        <a:ext cx="1890968" cy="609840"/>
      </dsp:txXfrm>
    </dsp:sp>
    <dsp:sp modelId="{5A8758FB-C71F-4186-B5AC-E40635658076}">
      <dsp:nvSpPr>
        <dsp:cNvPr id="0" name=""/>
        <dsp:cNvSpPr/>
      </dsp:nvSpPr>
      <dsp:spPr>
        <a:xfrm rot="240000">
          <a:off x="3224934" y="2039370"/>
          <a:ext cx="1956950" cy="675822"/>
        </a:xfrm>
        <a:prstGeom prst="roundRect">
          <a:avLst/>
        </a:prstGeom>
        <a:solidFill>
          <a:schemeClr val="accent2">
            <a:hueOff val="2082218"/>
            <a:satOff val="-1843"/>
            <a:lumOff val="10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500" kern="1200" dirty="0" smtClean="0"/>
            <a:t>Αφαίρεση Πινακίδων</a:t>
          </a:r>
          <a:r>
            <a:rPr lang="el-GR" sz="1500" kern="1200" dirty="0" smtClean="0"/>
            <a:t>: </a:t>
          </a:r>
          <a:r>
            <a:rPr lang="el-GR" sz="1500" b="1" kern="1200" dirty="0" smtClean="0"/>
            <a:t>21.397</a:t>
          </a:r>
          <a:endParaRPr lang="el-GR" sz="1500" b="1" kern="1200" dirty="0"/>
        </a:p>
      </dsp:txBody>
      <dsp:txXfrm>
        <a:off x="3257925" y="2072361"/>
        <a:ext cx="1890968" cy="609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8BC77-BBEC-4174-8EFB-D401286CE8D9}">
      <dsp:nvSpPr>
        <dsp:cNvPr id="0" name=""/>
        <dsp:cNvSpPr/>
      </dsp:nvSpPr>
      <dsp:spPr>
        <a:xfrm>
          <a:off x="3053112" y="0"/>
          <a:ext cx="1971938" cy="10955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2023</a:t>
          </a:r>
          <a:endParaRPr lang="el-GR" sz="4900" kern="1200" dirty="0"/>
        </a:p>
      </dsp:txBody>
      <dsp:txXfrm>
        <a:off x="3085199" y="32087"/>
        <a:ext cx="1907764" cy="1031347"/>
      </dsp:txXfrm>
    </dsp:sp>
    <dsp:sp modelId="{18F0A2B5-EB61-4A49-8A23-F038B9E5B8AC}">
      <dsp:nvSpPr>
        <dsp:cNvPr id="0" name=""/>
        <dsp:cNvSpPr/>
      </dsp:nvSpPr>
      <dsp:spPr>
        <a:xfrm>
          <a:off x="5901468" y="0"/>
          <a:ext cx="1971938" cy="10955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572301"/>
            <a:satOff val="5757"/>
            <a:lumOff val="41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72301"/>
              <a:satOff val="5757"/>
              <a:lumOff val="4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2024</a:t>
          </a:r>
          <a:endParaRPr lang="el-GR" sz="4900" kern="1200" dirty="0"/>
        </a:p>
      </dsp:txBody>
      <dsp:txXfrm>
        <a:off x="5933555" y="32087"/>
        <a:ext cx="1907764" cy="1031347"/>
      </dsp:txXfrm>
    </dsp:sp>
    <dsp:sp modelId="{9F38CACC-C2AB-4B40-AC5D-18222E0D3957}">
      <dsp:nvSpPr>
        <dsp:cNvPr id="0" name=""/>
        <dsp:cNvSpPr/>
      </dsp:nvSpPr>
      <dsp:spPr>
        <a:xfrm>
          <a:off x="5052438" y="4655965"/>
          <a:ext cx="821641" cy="821641"/>
        </a:xfrm>
        <a:prstGeom prst="triangle">
          <a:avLst/>
        </a:prstGeom>
        <a:solidFill>
          <a:schemeClr val="accent2">
            <a:tint val="40000"/>
            <a:alpha val="90000"/>
            <a:hueOff val="1144603"/>
            <a:satOff val="11514"/>
            <a:lumOff val="82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44603"/>
              <a:satOff val="11514"/>
              <a:lumOff val="8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A04A8-FD45-4F94-BAB6-C8386F9B0F56}">
      <dsp:nvSpPr>
        <dsp:cNvPr id="0" name=""/>
        <dsp:cNvSpPr/>
      </dsp:nvSpPr>
      <dsp:spPr>
        <a:xfrm rot="240000">
          <a:off x="2997583" y="4303883"/>
          <a:ext cx="4931351" cy="344833"/>
        </a:xfrm>
        <a:prstGeom prst="rect">
          <a:avLst/>
        </a:prstGeom>
        <a:solidFill>
          <a:schemeClr val="accent2">
            <a:tint val="40000"/>
            <a:alpha val="90000"/>
            <a:hueOff val="1716904"/>
            <a:satOff val="17271"/>
            <a:lumOff val="12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716904"/>
              <a:satOff val="17271"/>
              <a:lumOff val="12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6FDCB-8788-4EB6-A668-32100BFD752B}">
      <dsp:nvSpPr>
        <dsp:cNvPr id="0" name=""/>
        <dsp:cNvSpPr/>
      </dsp:nvSpPr>
      <dsp:spPr>
        <a:xfrm rot="240000">
          <a:off x="5963738" y="3682652"/>
          <a:ext cx="1956950" cy="675822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200" kern="1200" dirty="0" smtClean="0"/>
            <a:t>Διοικητικές Κυρώσεις: </a:t>
          </a:r>
          <a:r>
            <a:rPr lang="el-GR" sz="1200" b="1" kern="1200" dirty="0" smtClean="0"/>
            <a:t>31.664</a:t>
          </a:r>
          <a:endParaRPr lang="el-GR" sz="1200" b="1" kern="1200" dirty="0"/>
        </a:p>
      </dsp:txBody>
      <dsp:txXfrm>
        <a:off x="5996729" y="3715643"/>
        <a:ext cx="1890968" cy="609840"/>
      </dsp:txXfrm>
    </dsp:sp>
    <dsp:sp modelId="{118C44EF-43D0-4548-8223-B34C264ACB35}">
      <dsp:nvSpPr>
        <dsp:cNvPr id="0" name=""/>
        <dsp:cNvSpPr/>
      </dsp:nvSpPr>
      <dsp:spPr>
        <a:xfrm rot="240000">
          <a:off x="6053682" y="1544045"/>
          <a:ext cx="1956950" cy="675822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200" b="1" kern="1200" dirty="0" smtClean="0"/>
            <a:t>Αύξηση 150% σε Παραβάσεις και Κυρώσεις </a:t>
          </a:r>
          <a:endParaRPr lang="el-GR" sz="1200" b="1" kern="1200" dirty="0"/>
        </a:p>
      </dsp:txBody>
      <dsp:txXfrm>
        <a:off x="6086673" y="1577036"/>
        <a:ext cx="1890968" cy="609840"/>
      </dsp:txXfrm>
    </dsp:sp>
    <dsp:sp modelId="{064366A0-E02A-42D3-9E13-1FD2AA15E612}">
      <dsp:nvSpPr>
        <dsp:cNvPr id="0" name=""/>
        <dsp:cNvSpPr/>
      </dsp:nvSpPr>
      <dsp:spPr>
        <a:xfrm rot="240000">
          <a:off x="6002953" y="2975123"/>
          <a:ext cx="1956950" cy="675822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200" kern="1200" dirty="0" smtClean="0"/>
            <a:t>Σύνολο Παραβάσεων: </a:t>
          </a:r>
          <a:r>
            <a:rPr lang="el-GR" sz="1200" b="1" kern="1200" dirty="0" smtClean="0"/>
            <a:t>118.220</a:t>
          </a:r>
          <a:endParaRPr lang="el-GR" sz="1200" b="1" kern="1200" dirty="0"/>
        </a:p>
      </dsp:txBody>
      <dsp:txXfrm>
        <a:off x="6035944" y="3008114"/>
        <a:ext cx="1890968" cy="609840"/>
      </dsp:txXfrm>
    </dsp:sp>
    <dsp:sp modelId="{C002DAAC-5455-44C7-90DB-E5A2FB57BCC4}">
      <dsp:nvSpPr>
        <dsp:cNvPr id="0" name=""/>
        <dsp:cNvSpPr/>
      </dsp:nvSpPr>
      <dsp:spPr>
        <a:xfrm rot="240000">
          <a:off x="6031358" y="2278450"/>
          <a:ext cx="1956950" cy="675822"/>
        </a:xfrm>
        <a:prstGeom prst="roundRect">
          <a:avLst/>
        </a:prstGeom>
        <a:solidFill>
          <a:schemeClr val="accent2">
            <a:hueOff val="1041109"/>
            <a:satOff val="-921"/>
            <a:lumOff val="5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200" kern="1200" dirty="0" smtClean="0"/>
            <a:t>Αστυνομικοί που διατέθηκαν: </a:t>
          </a:r>
          <a:r>
            <a:rPr lang="en-US" sz="1200" b="1" kern="1200" dirty="0" smtClean="0"/>
            <a:t>33.674</a:t>
          </a:r>
          <a:endParaRPr lang="el-GR" sz="1200" b="1" kern="1200" dirty="0"/>
        </a:p>
      </dsp:txBody>
      <dsp:txXfrm>
        <a:off x="6064349" y="2311441"/>
        <a:ext cx="1890968" cy="609840"/>
      </dsp:txXfrm>
    </dsp:sp>
    <dsp:sp modelId="{558053E0-5E60-4AD2-BAC1-EA1967600001}">
      <dsp:nvSpPr>
        <dsp:cNvPr id="0" name=""/>
        <dsp:cNvSpPr/>
      </dsp:nvSpPr>
      <dsp:spPr>
        <a:xfrm rot="240000">
          <a:off x="3115382" y="3485458"/>
          <a:ext cx="1956950" cy="675822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200" kern="1200" dirty="0" smtClean="0"/>
            <a:t>Διοικητικές Κυρώσεις: </a:t>
          </a:r>
          <a:r>
            <a:rPr lang="el-GR" sz="1200" b="1" kern="1200" dirty="0" smtClean="0"/>
            <a:t>10.987</a:t>
          </a:r>
          <a:r>
            <a:rPr lang="el-GR" sz="1200" kern="1200" dirty="0" smtClean="0"/>
            <a:t> </a:t>
          </a:r>
          <a:endParaRPr lang="el-GR" sz="1200" kern="1200" dirty="0"/>
        </a:p>
      </dsp:txBody>
      <dsp:txXfrm>
        <a:off x="3148373" y="3518449"/>
        <a:ext cx="1890968" cy="609840"/>
      </dsp:txXfrm>
    </dsp:sp>
    <dsp:sp modelId="{FCBFA5CE-90FA-426F-864D-E7F4DBB13DEB}">
      <dsp:nvSpPr>
        <dsp:cNvPr id="0" name=""/>
        <dsp:cNvSpPr/>
      </dsp:nvSpPr>
      <dsp:spPr>
        <a:xfrm rot="240000">
          <a:off x="3170158" y="2762414"/>
          <a:ext cx="1956950" cy="675822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200" kern="1200" dirty="0" smtClean="0"/>
            <a:t>Σύνολο Παραβάσεων: </a:t>
          </a:r>
          <a:r>
            <a:rPr lang="el-GR" sz="1200" b="1" kern="1200" dirty="0" smtClean="0"/>
            <a:t>47.930</a:t>
          </a:r>
          <a:endParaRPr lang="el-GR" sz="1200" b="1" kern="1200" dirty="0"/>
        </a:p>
      </dsp:txBody>
      <dsp:txXfrm>
        <a:off x="3203149" y="2795405"/>
        <a:ext cx="1890968" cy="609840"/>
      </dsp:txXfrm>
    </dsp:sp>
    <dsp:sp modelId="{5A8758FB-C71F-4186-B5AC-E40635658076}">
      <dsp:nvSpPr>
        <dsp:cNvPr id="0" name=""/>
        <dsp:cNvSpPr/>
      </dsp:nvSpPr>
      <dsp:spPr>
        <a:xfrm rot="240000">
          <a:off x="3224934" y="2039370"/>
          <a:ext cx="1956950" cy="675822"/>
        </a:xfrm>
        <a:prstGeom prst="roundRect">
          <a:avLst/>
        </a:prstGeom>
        <a:solidFill>
          <a:schemeClr val="accent2">
            <a:hueOff val="2082218"/>
            <a:satOff val="-1843"/>
            <a:lumOff val="10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200" kern="1200" dirty="0" smtClean="0"/>
            <a:t>Αστυνομικοί που διατέθηκαν: </a:t>
          </a:r>
          <a:r>
            <a:rPr lang="en-US" sz="1200" b="1" kern="1200" dirty="0" smtClean="0"/>
            <a:t>23.347</a:t>
          </a:r>
          <a:endParaRPr lang="el-GR" sz="1200" b="1" kern="1200" dirty="0"/>
        </a:p>
      </dsp:txBody>
      <dsp:txXfrm>
        <a:off x="3257925" y="2072361"/>
        <a:ext cx="1890968" cy="609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C71FED-30C8-4FA0-A453-3EA2F061D05B}">
      <dsp:nvSpPr>
        <dsp:cNvPr id="0" name=""/>
        <dsp:cNvSpPr/>
      </dsp:nvSpPr>
      <dsp:spPr>
        <a:xfrm>
          <a:off x="1367335" y="942422"/>
          <a:ext cx="8691351" cy="4491637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2F0A4-8AC4-4917-8D48-36A79D638ED9}">
      <dsp:nvSpPr>
        <dsp:cNvPr id="0" name=""/>
        <dsp:cNvSpPr/>
      </dsp:nvSpPr>
      <dsp:spPr>
        <a:xfrm>
          <a:off x="1627076" y="1467724"/>
          <a:ext cx="4035984" cy="3842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202</a:t>
          </a:r>
          <a:r>
            <a:rPr lang="el-GR" sz="3300" b="1" kern="1200" dirty="0" smtClean="0"/>
            <a:t>4</a:t>
          </a:r>
          <a:endParaRPr lang="el-GR" sz="33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600" kern="1200" dirty="0" smtClean="0"/>
            <a:t>Έλεγχοι </a:t>
          </a:r>
          <a:r>
            <a:rPr lang="en-US" sz="2600" kern="1200" dirty="0" err="1" smtClean="0"/>
            <a:t>Alcotest</a:t>
          </a:r>
          <a:r>
            <a:rPr lang="el-GR" sz="2600" kern="1200" dirty="0" smtClean="0"/>
            <a:t>: </a:t>
          </a:r>
          <a:r>
            <a:rPr lang="en-US" sz="2600" b="1" kern="1200" dirty="0" smtClean="0"/>
            <a:t>28</a:t>
          </a:r>
          <a:r>
            <a:rPr lang="el-GR" sz="2600" b="1" kern="1200" dirty="0" smtClean="0"/>
            <a:t>.</a:t>
          </a:r>
          <a:r>
            <a:rPr lang="en-US" sz="2600" b="1" kern="1200" dirty="0" smtClean="0"/>
            <a:t>35</a:t>
          </a:r>
          <a:r>
            <a:rPr lang="el-GR" sz="2600" b="1" kern="1200" dirty="0" smtClean="0"/>
            <a:t>7</a:t>
          </a:r>
          <a:r>
            <a:rPr lang="el-GR" sz="2600" kern="1200" dirty="0" smtClean="0"/>
            <a:t> </a:t>
          </a:r>
          <a:endParaRPr lang="el-GR" sz="2600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600" kern="1200" dirty="0" smtClean="0"/>
            <a:t>Μη χρήση κράνους: </a:t>
          </a:r>
          <a:r>
            <a:rPr lang="el-GR" sz="2600" b="1" kern="1200" dirty="0" smtClean="0"/>
            <a:t>15.516</a:t>
          </a:r>
          <a:endParaRPr lang="el-GR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600" kern="1200" dirty="0" smtClean="0"/>
            <a:t>Λεωφορειόδρομοι: </a:t>
          </a:r>
          <a:r>
            <a:rPr lang="el-GR" sz="2600" b="1" kern="1200" dirty="0" smtClean="0"/>
            <a:t>1.535</a:t>
          </a:r>
          <a:endParaRPr lang="el-GR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600" b="0" kern="1200" dirty="0" smtClean="0"/>
            <a:t>Μη χρήση ζώνης ασφαλείας: </a:t>
          </a:r>
          <a:r>
            <a:rPr lang="el-GR" sz="2600" b="1" kern="1200" dirty="0" smtClean="0"/>
            <a:t>2.138</a:t>
          </a:r>
          <a:endParaRPr lang="el-GR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600" b="0" kern="1200" dirty="0" smtClean="0"/>
            <a:t>Υπερβολική ταχύτητα</a:t>
          </a:r>
          <a:r>
            <a:rPr lang="el-GR" sz="2600" b="1" kern="1200" dirty="0" smtClean="0"/>
            <a:t>: 138</a:t>
          </a:r>
          <a:endParaRPr lang="el-GR" sz="2600" b="1" kern="1200" dirty="0"/>
        </a:p>
      </dsp:txBody>
      <dsp:txXfrm>
        <a:off x="1627076" y="1467724"/>
        <a:ext cx="4035984" cy="3842541"/>
      </dsp:txXfrm>
    </dsp:sp>
    <dsp:sp modelId="{F4985FE5-FF35-4698-A2D5-8493C109B3AD}">
      <dsp:nvSpPr>
        <dsp:cNvPr id="0" name=""/>
        <dsp:cNvSpPr/>
      </dsp:nvSpPr>
      <dsp:spPr>
        <a:xfrm>
          <a:off x="5752971" y="1467724"/>
          <a:ext cx="4035984" cy="38425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865" tIns="62865" rIns="62865" bIns="62865" numCol="1" spcCol="1270" anchor="t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dirty="0" smtClean="0"/>
            <a:t>202</a:t>
          </a:r>
          <a:r>
            <a:rPr lang="el-GR" sz="3300" b="1" kern="1200" dirty="0" smtClean="0"/>
            <a:t>3</a:t>
          </a:r>
          <a:endParaRPr lang="el-GR" sz="33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600" kern="1200" dirty="0" smtClean="0"/>
            <a:t>Έλεγχοι </a:t>
          </a:r>
          <a:r>
            <a:rPr lang="en-US" sz="2600" kern="1200" dirty="0" err="1" smtClean="0"/>
            <a:t>Alcotest</a:t>
          </a:r>
          <a:r>
            <a:rPr lang="el-GR" sz="2600" kern="1200" dirty="0" smtClean="0"/>
            <a:t>: </a:t>
          </a:r>
          <a:r>
            <a:rPr lang="en-US" sz="2600" b="1" kern="1200" dirty="0" smtClean="0"/>
            <a:t>16</a:t>
          </a:r>
          <a:r>
            <a:rPr lang="el-GR" sz="2600" b="1" kern="1200" dirty="0" smtClean="0"/>
            <a:t>.</a:t>
          </a:r>
          <a:r>
            <a:rPr lang="en-US" sz="2600" b="1" kern="1200" dirty="0" smtClean="0"/>
            <a:t>445</a:t>
          </a:r>
          <a:endParaRPr lang="el-GR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600" kern="1200" dirty="0" smtClean="0"/>
            <a:t>Μη χρήση κράνους: </a:t>
          </a:r>
          <a:r>
            <a:rPr lang="el-GR" sz="2600" b="1" kern="1200" dirty="0" smtClean="0"/>
            <a:t>3.522</a:t>
          </a:r>
          <a:endParaRPr lang="el-GR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600" kern="1200" dirty="0" smtClean="0"/>
            <a:t>Λεωφορειόδρομοι: </a:t>
          </a:r>
          <a:r>
            <a:rPr lang="el-GR" sz="2600" b="1" kern="1200" dirty="0" smtClean="0"/>
            <a:t>45</a:t>
          </a:r>
          <a:endParaRPr lang="el-GR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600" b="0" kern="1200" dirty="0" smtClean="0"/>
            <a:t>Μη χρήση ζώνης ασφαλείας: </a:t>
          </a:r>
          <a:r>
            <a:rPr lang="el-GR" sz="2600" b="1" kern="1200" dirty="0" smtClean="0"/>
            <a:t>857</a:t>
          </a:r>
          <a:endParaRPr lang="el-GR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l-GR" sz="2600" b="0" kern="1200" dirty="0" smtClean="0"/>
            <a:t>Υπερβολική ταχύτητα</a:t>
          </a:r>
          <a:r>
            <a:rPr lang="el-GR" sz="2600" b="1" kern="1200" dirty="0" smtClean="0"/>
            <a:t>: 8</a:t>
          </a:r>
          <a:endParaRPr lang="el-GR" sz="2600" b="1" kern="1200" dirty="0"/>
        </a:p>
      </dsp:txBody>
      <dsp:txXfrm>
        <a:off x="5752971" y="1467724"/>
        <a:ext cx="4035984" cy="3842541"/>
      </dsp:txXfrm>
    </dsp:sp>
    <dsp:sp modelId="{4909C129-08FE-48A6-A1E3-191B5D4290DC}">
      <dsp:nvSpPr>
        <dsp:cNvPr id="0" name=""/>
        <dsp:cNvSpPr/>
      </dsp:nvSpPr>
      <dsp:spPr>
        <a:xfrm>
          <a:off x="468229" y="43546"/>
          <a:ext cx="1698310" cy="1698310"/>
        </a:xfrm>
        <a:prstGeom prst="plus">
          <a:avLst>
            <a:gd name="adj" fmla="val 328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F663A-4ED1-46B4-93A7-E820B8DBD385}">
      <dsp:nvSpPr>
        <dsp:cNvPr id="0" name=""/>
        <dsp:cNvSpPr/>
      </dsp:nvSpPr>
      <dsp:spPr>
        <a:xfrm>
          <a:off x="8859879" y="654300"/>
          <a:ext cx="1598409" cy="547760"/>
        </a:xfrm>
        <a:prstGeom prst="rect">
          <a:avLst/>
        </a:prstGeom>
        <a:solidFill>
          <a:schemeClr val="accent2">
            <a:hueOff val="2082218"/>
            <a:satOff val="-1843"/>
            <a:lumOff val="10392"/>
            <a:alphaOff val="0"/>
          </a:schemeClr>
        </a:solidFill>
        <a:ln w="12700" cap="flat" cmpd="sng" algn="ctr">
          <a:solidFill>
            <a:schemeClr val="accent2">
              <a:hueOff val="2082218"/>
              <a:satOff val="-1843"/>
              <a:lumOff val="1039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170A60-F55B-4992-936E-2977C3241EA1}">
      <dsp:nvSpPr>
        <dsp:cNvPr id="0" name=""/>
        <dsp:cNvSpPr/>
      </dsp:nvSpPr>
      <dsp:spPr>
        <a:xfrm>
          <a:off x="5713010" y="1475941"/>
          <a:ext cx="999" cy="3669996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68BC77-BBEC-4174-8EFB-D401286CE8D9}">
      <dsp:nvSpPr>
        <dsp:cNvPr id="0" name=""/>
        <dsp:cNvSpPr/>
      </dsp:nvSpPr>
      <dsp:spPr>
        <a:xfrm>
          <a:off x="3053112" y="0"/>
          <a:ext cx="1971938" cy="10955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2023</a:t>
          </a:r>
          <a:endParaRPr lang="el-GR" sz="4900" kern="1200" dirty="0"/>
        </a:p>
      </dsp:txBody>
      <dsp:txXfrm>
        <a:off x="3085199" y="32087"/>
        <a:ext cx="1907764" cy="1031347"/>
      </dsp:txXfrm>
    </dsp:sp>
    <dsp:sp modelId="{18F0A2B5-EB61-4A49-8A23-F038B9E5B8AC}">
      <dsp:nvSpPr>
        <dsp:cNvPr id="0" name=""/>
        <dsp:cNvSpPr/>
      </dsp:nvSpPr>
      <dsp:spPr>
        <a:xfrm>
          <a:off x="5901468" y="0"/>
          <a:ext cx="1971938" cy="109552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572301"/>
            <a:satOff val="5757"/>
            <a:lumOff val="41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72301"/>
              <a:satOff val="5757"/>
              <a:lumOff val="4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lvl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dirty="0" smtClean="0"/>
            <a:t>2024</a:t>
          </a:r>
          <a:endParaRPr lang="el-GR" sz="4900" kern="1200" dirty="0"/>
        </a:p>
      </dsp:txBody>
      <dsp:txXfrm>
        <a:off x="5933555" y="32087"/>
        <a:ext cx="1907764" cy="1031347"/>
      </dsp:txXfrm>
    </dsp:sp>
    <dsp:sp modelId="{9F38CACC-C2AB-4B40-AC5D-18222E0D3957}">
      <dsp:nvSpPr>
        <dsp:cNvPr id="0" name=""/>
        <dsp:cNvSpPr/>
      </dsp:nvSpPr>
      <dsp:spPr>
        <a:xfrm>
          <a:off x="5052438" y="4655965"/>
          <a:ext cx="821641" cy="821641"/>
        </a:xfrm>
        <a:prstGeom prst="triangle">
          <a:avLst/>
        </a:prstGeom>
        <a:solidFill>
          <a:schemeClr val="accent2">
            <a:tint val="40000"/>
            <a:alpha val="90000"/>
            <a:hueOff val="1144603"/>
            <a:satOff val="11514"/>
            <a:lumOff val="82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44603"/>
              <a:satOff val="11514"/>
              <a:lumOff val="8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9A04A8-FD45-4F94-BAB6-C8386F9B0F56}">
      <dsp:nvSpPr>
        <dsp:cNvPr id="0" name=""/>
        <dsp:cNvSpPr/>
      </dsp:nvSpPr>
      <dsp:spPr>
        <a:xfrm rot="240000">
          <a:off x="2997583" y="4303883"/>
          <a:ext cx="4931351" cy="344833"/>
        </a:xfrm>
        <a:prstGeom prst="rect">
          <a:avLst/>
        </a:prstGeom>
        <a:solidFill>
          <a:schemeClr val="accent2">
            <a:tint val="40000"/>
            <a:alpha val="90000"/>
            <a:hueOff val="1716904"/>
            <a:satOff val="17271"/>
            <a:lumOff val="12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716904"/>
              <a:satOff val="17271"/>
              <a:lumOff val="12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E6FDCB-8788-4EB6-A668-32100BFD752B}">
      <dsp:nvSpPr>
        <dsp:cNvPr id="0" name=""/>
        <dsp:cNvSpPr/>
      </dsp:nvSpPr>
      <dsp:spPr>
        <a:xfrm rot="240000">
          <a:off x="5963738" y="3682652"/>
          <a:ext cx="1956950" cy="675822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/>
            <a:t>Αφαίρεση αδειών οδήγησης: </a:t>
          </a:r>
          <a:r>
            <a:rPr lang="el-GR" sz="1300" b="1" kern="1200" dirty="0" smtClean="0"/>
            <a:t>10.885</a:t>
          </a:r>
          <a:endParaRPr lang="el-GR" sz="1300" b="1" kern="1200" dirty="0"/>
        </a:p>
      </dsp:txBody>
      <dsp:txXfrm>
        <a:off x="5996729" y="3715643"/>
        <a:ext cx="1890968" cy="609840"/>
      </dsp:txXfrm>
    </dsp:sp>
    <dsp:sp modelId="{118C44EF-43D0-4548-8223-B34C264ACB35}">
      <dsp:nvSpPr>
        <dsp:cNvPr id="0" name=""/>
        <dsp:cNvSpPr/>
      </dsp:nvSpPr>
      <dsp:spPr>
        <a:xfrm rot="240000">
          <a:off x="6053682" y="1544045"/>
          <a:ext cx="1956950" cy="675822"/>
        </a:xfrm>
        <a:prstGeom prst="roundRect">
          <a:avLst/>
        </a:prstGeom>
        <a:solidFill>
          <a:srgbClr val="C0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b="1" kern="1200" dirty="0" smtClean="0"/>
            <a:t>Αύξηση 170% σε Διοικητικές Κυρώσεις </a:t>
          </a:r>
          <a:endParaRPr lang="el-GR" sz="1300" b="1" kern="1200" dirty="0"/>
        </a:p>
      </dsp:txBody>
      <dsp:txXfrm>
        <a:off x="6086673" y="1577036"/>
        <a:ext cx="1890968" cy="609840"/>
      </dsp:txXfrm>
    </dsp:sp>
    <dsp:sp modelId="{064366A0-E02A-42D3-9E13-1FD2AA15E612}">
      <dsp:nvSpPr>
        <dsp:cNvPr id="0" name=""/>
        <dsp:cNvSpPr/>
      </dsp:nvSpPr>
      <dsp:spPr>
        <a:xfrm rot="240000">
          <a:off x="6002953" y="2975123"/>
          <a:ext cx="1956950" cy="675822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/>
            <a:t>Αφαίρεση αδειών κυκλοφορίας: </a:t>
          </a:r>
          <a:r>
            <a:rPr lang="el-GR" sz="1300" b="1" kern="1200" dirty="0" smtClean="0"/>
            <a:t>12.077</a:t>
          </a:r>
          <a:endParaRPr lang="el-GR" sz="1300" b="1" kern="1200" dirty="0"/>
        </a:p>
      </dsp:txBody>
      <dsp:txXfrm>
        <a:off x="6035944" y="3008114"/>
        <a:ext cx="1890968" cy="609840"/>
      </dsp:txXfrm>
    </dsp:sp>
    <dsp:sp modelId="{C002DAAC-5455-44C7-90DB-E5A2FB57BCC4}">
      <dsp:nvSpPr>
        <dsp:cNvPr id="0" name=""/>
        <dsp:cNvSpPr/>
      </dsp:nvSpPr>
      <dsp:spPr>
        <a:xfrm rot="240000">
          <a:off x="6031358" y="2278450"/>
          <a:ext cx="1956950" cy="675822"/>
        </a:xfrm>
        <a:prstGeom prst="roundRect">
          <a:avLst/>
        </a:prstGeom>
        <a:solidFill>
          <a:schemeClr val="accent2">
            <a:hueOff val="1041109"/>
            <a:satOff val="-921"/>
            <a:lumOff val="519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/>
            <a:t>Αφαίρεση Πινακίδων: </a:t>
          </a:r>
          <a:r>
            <a:rPr lang="el-GR" sz="1300" b="1" kern="1200" dirty="0" smtClean="0"/>
            <a:t>8.702</a:t>
          </a:r>
          <a:endParaRPr lang="el-GR" sz="1300" b="1" kern="1200" dirty="0"/>
        </a:p>
      </dsp:txBody>
      <dsp:txXfrm>
        <a:off x="6064349" y="2311441"/>
        <a:ext cx="1890968" cy="609840"/>
      </dsp:txXfrm>
    </dsp:sp>
    <dsp:sp modelId="{558053E0-5E60-4AD2-BAC1-EA1967600001}">
      <dsp:nvSpPr>
        <dsp:cNvPr id="0" name=""/>
        <dsp:cNvSpPr/>
      </dsp:nvSpPr>
      <dsp:spPr>
        <a:xfrm rot="240000">
          <a:off x="3115382" y="3485458"/>
          <a:ext cx="1956950" cy="675822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/>
            <a:t>Αφαίρεση αδειών οδήγησης: </a:t>
          </a:r>
          <a:r>
            <a:rPr lang="el-GR" sz="1300" b="1" kern="1200" dirty="0" smtClean="0"/>
            <a:t>3.627</a:t>
          </a:r>
          <a:endParaRPr lang="el-GR" sz="1300" kern="1200" dirty="0"/>
        </a:p>
      </dsp:txBody>
      <dsp:txXfrm>
        <a:off x="3148373" y="3518449"/>
        <a:ext cx="1890968" cy="609840"/>
      </dsp:txXfrm>
    </dsp:sp>
    <dsp:sp modelId="{FCBFA5CE-90FA-426F-864D-E7F4DBB13DEB}">
      <dsp:nvSpPr>
        <dsp:cNvPr id="0" name=""/>
        <dsp:cNvSpPr/>
      </dsp:nvSpPr>
      <dsp:spPr>
        <a:xfrm rot="240000">
          <a:off x="3170158" y="2762414"/>
          <a:ext cx="1956950" cy="675822"/>
        </a:xfrm>
        <a:prstGeom prst="roundRect">
          <a:avLst/>
        </a:prstGeom>
        <a:solidFill>
          <a:srgbClr val="00B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/>
            <a:t>Αφαίρεση αδειών κυκλοφορίας: </a:t>
          </a:r>
          <a:r>
            <a:rPr lang="el-GR" sz="1300" b="1" kern="1200" dirty="0" smtClean="0"/>
            <a:t>4.010</a:t>
          </a:r>
          <a:endParaRPr lang="el-GR" sz="1300" b="1" kern="1200" dirty="0"/>
        </a:p>
      </dsp:txBody>
      <dsp:txXfrm>
        <a:off x="3203149" y="2795405"/>
        <a:ext cx="1890968" cy="609840"/>
      </dsp:txXfrm>
    </dsp:sp>
    <dsp:sp modelId="{5A8758FB-C71F-4186-B5AC-E40635658076}">
      <dsp:nvSpPr>
        <dsp:cNvPr id="0" name=""/>
        <dsp:cNvSpPr/>
      </dsp:nvSpPr>
      <dsp:spPr>
        <a:xfrm rot="240000">
          <a:off x="3224934" y="2039370"/>
          <a:ext cx="1956950" cy="675822"/>
        </a:xfrm>
        <a:prstGeom prst="roundRect">
          <a:avLst/>
        </a:prstGeom>
        <a:solidFill>
          <a:schemeClr val="accent2">
            <a:hueOff val="2082218"/>
            <a:satOff val="-1843"/>
            <a:lumOff val="10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l-GR" sz="1300" kern="1200" dirty="0" smtClean="0"/>
            <a:t>Αφαίρεση Πινακίδων</a:t>
          </a:r>
          <a:r>
            <a:rPr lang="el-GR" sz="1300" kern="1200" dirty="0" smtClean="0"/>
            <a:t>: </a:t>
          </a:r>
          <a:r>
            <a:rPr lang="el-GR" sz="1300" b="1" kern="1200" dirty="0" smtClean="0"/>
            <a:t>3.350</a:t>
          </a:r>
          <a:endParaRPr lang="el-GR" sz="1300" b="1" kern="1200" dirty="0"/>
        </a:p>
      </dsp:txBody>
      <dsp:txXfrm>
        <a:off x="3257925" y="2072361"/>
        <a:ext cx="1890968" cy="6098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pPr/>
              <a:t>11/27/2024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651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10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64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127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84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710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333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637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805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10569634" cy="1801793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6BDC3-2B84-117A-BF71-A331C1DD6BC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3" y="2796209"/>
            <a:ext cx="3657598" cy="3147392"/>
          </a:xfr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D2A92BD-8372-F61F-9551-6FA12079139B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4902200" y="2795588"/>
            <a:ext cx="6478617" cy="31480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22647" b="86709"/>
          <a:stretch/>
        </p:blipFill>
        <p:spPr>
          <a:xfrm>
            <a:off x="-1" y="5946505"/>
            <a:ext cx="5304866" cy="911495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E2B4D4-87FA-ACC4-A0FD-E98B07CE98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5" y="3067050"/>
            <a:ext cx="6400800" cy="3048000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800"/>
            </a:lvl2pPr>
            <a:lvl3pPr marL="685800">
              <a:defRPr sz="1800"/>
            </a:lvl3pPr>
            <a:lvl4pPr marL="1051560">
              <a:defRPr sz="1800"/>
            </a:lvl4pPr>
            <a:lvl5pPr marL="141732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F85D-7A7F-3D36-8C6A-6589D66D2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61300" y="3067050"/>
            <a:ext cx="3519515" cy="30480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165860" indent="-342900">
              <a:buFont typeface="+mj-lt"/>
              <a:buAutoNum type="alphaLcPeriod"/>
              <a:defRPr sz="1800"/>
            </a:lvl4pPr>
            <a:lvl5pPr marL="153162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1828800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E0C7AAD-1535-12DC-133E-2253BF501721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11183" y="2757488"/>
            <a:ext cx="10548967" cy="3399964"/>
          </a:xfrm>
        </p:spPr>
        <p:txBody>
          <a:bodyPr/>
          <a:lstStyle/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7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185" y="4724033"/>
            <a:ext cx="7000972" cy="170942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AF5C0-1B51-02B5-924D-230575353A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41AAE8D5-8E6A-7CBE-9018-DD8F3493D049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C694532E-B147-38A2-55EE-24483385016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114B3BE5-2D39-542C-00BB-A940C568E4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25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83F8143D-16B1-4CE2-1910-9E507492215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/>
          <a:stretch/>
        </p:blipFill>
        <p:spPr>
          <a:xfrm rot="10800000">
            <a:off x="1084203" y="4586286"/>
            <a:ext cx="1574573" cy="22717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BE63D1-6CC6-AD50-D587-0514090FB38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13816" y="2184400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05155"/>
            <a:ext cx="10571734" cy="1160145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DE6614-889D-2DB5-4C2F-DCBD22BA3B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835400" y="2185127"/>
            <a:ext cx="2736849" cy="4067717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051560" indent="-228600">
              <a:buFont typeface="+mj-lt"/>
              <a:buAutoNum type="alphaLcParenR"/>
              <a:defRPr sz="1800"/>
            </a:lvl4pPr>
            <a:lvl5pPr marL="1417320" indent="-2286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2B871-B646-8E1E-CD57-2224B2D4E5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21564" y="2184400"/>
            <a:ext cx="4156619" cy="4046290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83" r:id="rId4"/>
    <p:sldLayoutId id="2147483684" r:id="rId5"/>
    <p:sldLayoutId id="2147483685" r:id="rId6"/>
    <p:sldLayoutId id="2147483671" r:id="rId7"/>
    <p:sldLayoutId id="2147483679" r:id="rId8"/>
    <p:sldLayoutId id="2147483676" r:id="rId9"/>
    <p:sldLayoutId id="2147483669" r:id="rId10"/>
    <p:sldLayoutId id="2147483673" r:id="rId11"/>
    <p:sldLayoutId id="2147483682" r:id="rId12"/>
    <p:sldLayoutId id="214748365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4.pn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5" y="-440374"/>
            <a:ext cx="10674420" cy="5599062"/>
          </a:xfrm>
        </p:spPr>
        <p:txBody>
          <a:bodyPr/>
          <a:lstStyle/>
          <a:p>
            <a:r>
              <a:rPr lang="el-GR" sz="3800" dirty="0" smtClean="0"/>
              <a:t>«Απόδοση και Αποτελεσματικότητα Τροχαίας Αττικής»</a:t>
            </a: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l-GR" sz="1400" dirty="0" smtClean="0"/>
              <a:t/>
            </a:r>
            <a:br>
              <a:rPr lang="el-GR" sz="1400" dirty="0" smtClean="0"/>
            </a:br>
            <a:r>
              <a:rPr lang="el-GR" sz="1800" dirty="0" smtClean="0">
                <a:solidFill>
                  <a:srgbClr val="FFC000"/>
                </a:solidFill>
                <a:latin typeface="+mn-lt"/>
              </a:rPr>
              <a:t>ΠΑΡΑΒΑΣΕΙΣ- ΚΥΡΩΣΕΙΣ- ΔΥΝΑΜΕΙΣ- ΜΕΣΑ</a:t>
            </a:r>
            <a:r>
              <a:rPr lang="el-G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/>
            </a:r>
            <a:br>
              <a:rPr lang="el-GR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</a:b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8 - Εικόνα" descr="LOGO_YPTP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4" y="4881433"/>
            <a:ext cx="3625503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284" y="443572"/>
            <a:ext cx="9894915" cy="1330652"/>
          </a:xfrm>
        </p:spPr>
        <p:txBody>
          <a:bodyPr/>
          <a:lstStyle/>
          <a:p>
            <a:r>
              <a:rPr lang="el-GR" dirty="0" smtClean="0"/>
              <a:t>Ενίσχυση Τροχαίας Αττικής</a:t>
            </a:r>
            <a:endParaRPr lang="en-US" dirty="0"/>
          </a:p>
        </p:txBody>
      </p:sp>
      <p:sp>
        <p:nvSpPr>
          <p:cNvPr id="2" name="Θέση περιεχομένου 1"/>
          <p:cNvSpPr>
            <a:spLocks noGrp="1"/>
          </p:cNvSpPr>
          <p:nvPr>
            <p:ph sz="quarter" idx="26"/>
          </p:nvPr>
        </p:nvSpPr>
        <p:spPr>
          <a:xfrm>
            <a:off x="811183" y="1951892"/>
            <a:ext cx="4182848" cy="4387361"/>
          </a:xfrm>
        </p:spPr>
        <p:txBody>
          <a:bodyPr/>
          <a:lstStyle/>
          <a:p>
            <a:r>
              <a:rPr lang="el-GR" sz="2400" dirty="0" smtClean="0"/>
              <a:t>Από τον Φεβρουάριο του 2024 οι Υπηρεσίες Τροχαίας Αττικής ενισχύθηκαν με 195 αστυνομικούς </a:t>
            </a:r>
          </a:p>
          <a:p>
            <a:r>
              <a:rPr lang="el-GR" sz="2400" dirty="0" smtClean="0"/>
              <a:t>Αξιοποίηση </a:t>
            </a:r>
            <a:r>
              <a:rPr lang="en-US" sz="2400" dirty="0" smtClean="0"/>
              <a:t>Drones</a:t>
            </a:r>
          </a:p>
          <a:p>
            <a:r>
              <a:rPr lang="el-GR" sz="2400" dirty="0" smtClean="0"/>
              <a:t>Νέες δίκυκλες ομάδες</a:t>
            </a:r>
          </a:p>
          <a:p>
            <a:r>
              <a:rPr lang="el-GR" sz="2400" dirty="0" smtClean="0"/>
              <a:t>Εντατικοποίηση εμπλοκής Άμεσης Δράσης στην </a:t>
            </a:r>
            <a:r>
              <a:rPr lang="el-GR" sz="2400" dirty="0" err="1" smtClean="0"/>
              <a:t>τροχονομική</a:t>
            </a:r>
            <a:r>
              <a:rPr lang="el-GR" sz="2400" dirty="0" smtClean="0"/>
              <a:t> αστυνόμευση</a:t>
            </a:r>
          </a:p>
          <a:p>
            <a:r>
              <a:rPr lang="el-GR" sz="2400" dirty="0" smtClean="0"/>
              <a:t>Αύξηση σημείων ελέγχου 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1366156" y="2087233"/>
            <a:ext cx="1285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nybody UltraExpanded SemiBold" pitchFamily="2" charset="0"/>
              </a:rPr>
              <a:t>#YPTPGR</a:t>
            </a:r>
            <a:endParaRPr lang="en-US" sz="1100" dirty="0">
              <a:solidFill>
                <a:schemeClr val="bg1"/>
              </a:solidFill>
              <a:latin typeface="Anybody UltraExpanded SemiBold" pitchFamily="2" charset="0"/>
            </a:endParaRPr>
          </a:p>
        </p:txBody>
      </p:sp>
      <p:pic>
        <p:nvPicPr>
          <p:cNvPr id="10" name="8 - Εικόνα" descr="LOGO_YPTP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7535" y="5910211"/>
            <a:ext cx="2004465" cy="1126961"/>
          </a:xfrm>
          <a:prstGeom prst="rect">
            <a:avLst/>
          </a:prstGeom>
        </p:spPr>
      </p:pic>
      <p:pic>
        <p:nvPicPr>
          <p:cNvPr id="4" name="Εικόνα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283" y="1951892"/>
            <a:ext cx="5412962" cy="30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2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914" y="87487"/>
            <a:ext cx="10539594" cy="1099475"/>
          </a:xfrm>
        </p:spPr>
        <p:txBody>
          <a:bodyPr/>
          <a:lstStyle/>
          <a:p>
            <a:r>
              <a:rPr lang="el-GR" dirty="0" smtClean="0"/>
              <a:t>Διεύθυνση Τροχαίας Αττικής: Παραβάσεις- Κυρώσεις</a:t>
            </a:r>
            <a:endParaRPr lang="en-US" dirty="0"/>
          </a:p>
        </p:txBody>
      </p:sp>
      <p:graphicFrame>
        <p:nvGraphicFramePr>
          <p:cNvPr id="3" name="Θέση περιεχομένου 2"/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992496935"/>
              </p:ext>
            </p:extLst>
          </p:nvPr>
        </p:nvGraphicFramePr>
        <p:xfrm>
          <a:off x="811211" y="1186962"/>
          <a:ext cx="10926519" cy="5477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11366156" y="2087233"/>
            <a:ext cx="1285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nybody UltraExpanded SemiBold" pitchFamily="2" charset="0"/>
              </a:rPr>
              <a:t>#YPTPGR</a:t>
            </a:r>
            <a:endParaRPr lang="en-US" sz="1100" dirty="0">
              <a:solidFill>
                <a:schemeClr val="bg1"/>
              </a:solidFill>
              <a:latin typeface="Anybody UltraExpanded SemiBold" pitchFamily="2" charset="0"/>
            </a:endParaRPr>
          </a:p>
        </p:txBody>
      </p:sp>
      <p:pic>
        <p:nvPicPr>
          <p:cNvPr id="12" name="8 - Εικόνα" descr="LOGO_YPTP (1)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7535" y="5910211"/>
            <a:ext cx="2004465" cy="112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2038" y="244835"/>
            <a:ext cx="10835692" cy="942128"/>
          </a:xfrm>
        </p:spPr>
        <p:txBody>
          <a:bodyPr/>
          <a:lstStyle/>
          <a:p>
            <a:r>
              <a:rPr lang="el-GR" dirty="0"/>
              <a:t>Διεύθυνση Τροχαίας Αττικής</a:t>
            </a:r>
            <a:r>
              <a:rPr lang="el-GR" dirty="0" smtClean="0"/>
              <a:t>: Κατηγορίες Παραβάσεων</a:t>
            </a:r>
            <a:endParaRPr lang="en-US" dirty="0"/>
          </a:p>
        </p:txBody>
      </p:sp>
      <p:graphicFrame>
        <p:nvGraphicFramePr>
          <p:cNvPr id="3" name="Θέση περιεχομένου 2"/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615257268"/>
              </p:ext>
            </p:extLst>
          </p:nvPr>
        </p:nvGraphicFramePr>
        <p:xfrm>
          <a:off x="811211" y="1186962"/>
          <a:ext cx="10926519" cy="5477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11366156" y="2087233"/>
            <a:ext cx="1285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nybody UltraExpanded SemiBold" pitchFamily="2" charset="0"/>
              </a:rPr>
              <a:t>#YPTPGR</a:t>
            </a:r>
            <a:endParaRPr lang="en-US" sz="1100" dirty="0">
              <a:solidFill>
                <a:schemeClr val="bg1"/>
              </a:solidFill>
              <a:latin typeface="Anybody UltraExpanded SemiBold" pitchFamily="2" charset="0"/>
            </a:endParaRPr>
          </a:p>
        </p:txBody>
      </p:sp>
      <p:pic>
        <p:nvPicPr>
          <p:cNvPr id="12" name="8 - Εικόνα" descr="LOGO_YPTP (1)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7535" y="5910211"/>
            <a:ext cx="2004465" cy="112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98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284" y="350281"/>
            <a:ext cx="10571923" cy="678420"/>
          </a:xfrm>
        </p:spPr>
        <p:txBody>
          <a:bodyPr/>
          <a:lstStyle/>
          <a:p>
            <a:r>
              <a:rPr lang="el-GR" sz="4000" dirty="0"/>
              <a:t>Διεύθυνση Τροχαίας Αττικής: </a:t>
            </a:r>
            <a:r>
              <a:rPr lang="el-GR" sz="4000" dirty="0" smtClean="0"/>
              <a:t>Κατηγορίες Κυρώσεων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1366156" y="2087233"/>
            <a:ext cx="1285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nybody UltraExpanded SemiBold" pitchFamily="2" charset="0"/>
              </a:rPr>
              <a:t>#YPTPGR</a:t>
            </a:r>
            <a:endParaRPr lang="en-US" sz="1100" dirty="0">
              <a:solidFill>
                <a:schemeClr val="bg1"/>
              </a:solidFill>
              <a:latin typeface="Anybody UltraExpanded SemiBold" pitchFamily="2" charset="0"/>
            </a:endParaRPr>
          </a:p>
        </p:txBody>
      </p:sp>
      <p:pic>
        <p:nvPicPr>
          <p:cNvPr id="7" name="8 - Εικόνα" descr="LOGO_YPTP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7535" y="5910211"/>
            <a:ext cx="2004465" cy="1126961"/>
          </a:xfrm>
          <a:prstGeom prst="rect">
            <a:avLst/>
          </a:prstGeom>
        </p:spPr>
      </p:pic>
      <p:graphicFrame>
        <p:nvGraphicFramePr>
          <p:cNvPr id="5" name="Θέση περιεχομένου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6486885"/>
              </p:ext>
            </p:extLst>
          </p:nvPr>
        </p:nvGraphicFramePr>
        <p:xfrm>
          <a:off x="811211" y="1186962"/>
          <a:ext cx="10926519" cy="5477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3056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30" y="132516"/>
            <a:ext cx="11421207" cy="681843"/>
          </a:xfrm>
        </p:spPr>
        <p:txBody>
          <a:bodyPr/>
          <a:lstStyle/>
          <a:p>
            <a:r>
              <a:rPr lang="el-GR" dirty="0" smtClean="0"/>
              <a:t>Υ/Διεύθυνση </a:t>
            </a:r>
            <a:r>
              <a:rPr lang="el-GR" dirty="0"/>
              <a:t>Τροχαίας </a:t>
            </a:r>
            <a:r>
              <a:rPr lang="el-GR" dirty="0" smtClean="0"/>
              <a:t>Αθηνών: </a:t>
            </a:r>
            <a:r>
              <a:rPr lang="el-GR" dirty="0"/>
              <a:t>Παραβάσεις- Κυρώσεις</a:t>
            </a:r>
            <a:endParaRPr lang="en-US" dirty="0"/>
          </a:p>
        </p:txBody>
      </p:sp>
      <p:graphicFrame>
        <p:nvGraphicFramePr>
          <p:cNvPr id="3" name="Θέση περιεχομένου 2"/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2016847995"/>
              </p:ext>
            </p:extLst>
          </p:nvPr>
        </p:nvGraphicFramePr>
        <p:xfrm>
          <a:off x="811211" y="1186962"/>
          <a:ext cx="10926519" cy="5477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11366156" y="2087233"/>
            <a:ext cx="1285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nybody UltraExpanded SemiBold" pitchFamily="2" charset="0"/>
              </a:rPr>
              <a:t>#YPTPGR</a:t>
            </a:r>
            <a:endParaRPr lang="en-US" sz="1100" dirty="0">
              <a:solidFill>
                <a:schemeClr val="bg1"/>
              </a:solidFill>
              <a:latin typeface="Anybody UltraExpanded SemiBold" pitchFamily="2" charset="0"/>
            </a:endParaRPr>
          </a:p>
        </p:txBody>
      </p:sp>
      <p:pic>
        <p:nvPicPr>
          <p:cNvPr id="12" name="8 - Εικόνα" descr="LOGO_YPTP (1)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7535" y="5910211"/>
            <a:ext cx="2004465" cy="112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42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08" y="149033"/>
            <a:ext cx="11658600" cy="1330652"/>
          </a:xfrm>
        </p:spPr>
        <p:txBody>
          <a:bodyPr/>
          <a:lstStyle/>
          <a:p>
            <a:r>
              <a:rPr lang="el-GR" dirty="0"/>
              <a:t>Υ/Διεύθυνση Τροχαίας Αθηνών</a:t>
            </a:r>
            <a:r>
              <a:rPr lang="el-GR" dirty="0" smtClean="0"/>
              <a:t>: Κατηγορίες Παραβάσεων</a:t>
            </a:r>
            <a:endParaRPr lang="en-US" dirty="0"/>
          </a:p>
        </p:txBody>
      </p:sp>
      <p:graphicFrame>
        <p:nvGraphicFramePr>
          <p:cNvPr id="3" name="Θέση περιεχομένου 2"/>
          <p:cNvGraphicFramePr>
            <a:graphicFrameLocks noGrp="1"/>
          </p:cNvGraphicFramePr>
          <p:nvPr>
            <p:ph sz="quarter" idx="26"/>
            <p:extLst>
              <p:ext uri="{D42A27DB-BD31-4B8C-83A1-F6EECF244321}">
                <p14:modId xmlns:p14="http://schemas.microsoft.com/office/powerpoint/2010/main" val="2409733426"/>
              </p:ext>
            </p:extLst>
          </p:nvPr>
        </p:nvGraphicFramePr>
        <p:xfrm>
          <a:off x="811211" y="1186962"/>
          <a:ext cx="10926519" cy="5477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TextBox 8"/>
          <p:cNvSpPr txBox="1"/>
          <p:nvPr/>
        </p:nvSpPr>
        <p:spPr>
          <a:xfrm rot="16200000">
            <a:off x="11366156" y="2087233"/>
            <a:ext cx="1285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nybody UltraExpanded SemiBold" pitchFamily="2" charset="0"/>
              </a:rPr>
              <a:t>#YPTPGR</a:t>
            </a:r>
            <a:endParaRPr lang="en-US" sz="1100" dirty="0">
              <a:solidFill>
                <a:schemeClr val="bg1"/>
              </a:solidFill>
              <a:latin typeface="Anybody UltraExpanded SemiBold" pitchFamily="2" charset="0"/>
            </a:endParaRPr>
          </a:p>
        </p:txBody>
      </p:sp>
      <p:pic>
        <p:nvPicPr>
          <p:cNvPr id="12" name="8 - Εικόνα" descr="LOGO_YPTP (1)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87535" y="5910211"/>
            <a:ext cx="2004465" cy="112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52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285" y="218395"/>
            <a:ext cx="11028618" cy="751119"/>
          </a:xfrm>
        </p:spPr>
        <p:txBody>
          <a:bodyPr/>
          <a:lstStyle/>
          <a:p>
            <a:r>
              <a:rPr lang="el-GR" sz="4000" dirty="0"/>
              <a:t>Υ/Διεύθυνση Τροχαίας Αθηνών</a:t>
            </a:r>
            <a:r>
              <a:rPr lang="el-GR" sz="4000" dirty="0" smtClean="0"/>
              <a:t>: Κατηγορίες Κυρώσεων</a:t>
            </a:r>
            <a:endParaRPr lang="en-US" sz="4000" dirty="0"/>
          </a:p>
        </p:txBody>
      </p:sp>
      <p:sp>
        <p:nvSpPr>
          <p:cNvPr id="6" name="TextBox 5"/>
          <p:cNvSpPr txBox="1"/>
          <p:nvPr/>
        </p:nvSpPr>
        <p:spPr>
          <a:xfrm rot="16200000">
            <a:off x="11366156" y="2087233"/>
            <a:ext cx="1285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nybody UltraExpanded SemiBold" pitchFamily="2" charset="0"/>
              </a:rPr>
              <a:t>#YPTPGR</a:t>
            </a:r>
            <a:endParaRPr lang="en-US" sz="1100" dirty="0">
              <a:solidFill>
                <a:schemeClr val="bg1"/>
              </a:solidFill>
              <a:latin typeface="Anybody UltraExpanded SemiBold" pitchFamily="2" charset="0"/>
            </a:endParaRPr>
          </a:p>
        </p:txBody>
      </p:sp>
      <p:pic>
        <p:nvPicPr>
          <p:cNvPr id="7" name="8 - Εικόνα" descr="LOGO_YPTP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7535" y="5910211"/>
            <a:ext cx="2004465" cy="1126961"/>
          </a:xfrm>
          <a:prstGeom prst="rect">
            <a:avLst/>
          </a:prstGeom>
        </p:spPr>
      </p:pic>
      <p:graphicFrame>
        <p:nvGraphicFramePr>
          <p:cNvPr id="5" name="Θέση περιεχομένου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1987291"/>
              </p:ext>
            </p:extLst>
          </p:nvPr>
        </p:nvGraphicFramePr>
        <p:xfrm>
          <a:off x="811211" y="1186962"/>
          <a:ext cx="10926519" cy="54776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8221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2E2ABBA-2E6D-E7DD-AC67-58D1FCB3F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284" y="443572"/>
            <a:ext cx="9894915" cy="1330652"/>
          </a:xfrm>
        </p:spPr>
        <p:txBody>
          <a:bodyPr/>
          <a:lstStyle/>
          <a:p>
            <a:r>
              <a:rPr lang="el-GR" dirty="0" smtClean="0"/>
              <a:t>2024: Χρονιά Καταλ</a:t>
            </a:r>
            <a:r>
              <a:rPr lang="el-GR" dirty="0" smtClean="0"/>
              <a:t>ύτης</a:t>
            </a:r>
            <a:endParaRPr lang="en-US" dirty="0"/>
          </a:p>
        </p:txBody>
      </p:sp>
      <p:sp>
        <p:nvSpPr>
          <p:cNvPr id="2" name="Θέση περιεχομένου 1"/>
          <p:cNvSpPr>
            <a:spLocks noGrp="1"/>
          </p:cNvSpPr>
          <p:nvPr>
            <p:ph sz="quarter" idx="26"/>
          </p:nvPr>
        </p:nvSpPr>
        <p:spPr>
          <a:xfrm>
            <a:off x="849284" y="1522850"/>
            <a:ext cx="4182848" cy="4842781"/>
          </a:xfrm>
        </p:spPr>
        <p:txBody>
          <a:bodyPr/>
          <a:lstStyle/>
          <a:p>
            <a:r>
              <a:rPr lang="el-GR" sz="2400" b="1" dirty="0" smtClean="0">
                <a:solidFill>
                  <a:srgbClr val="FFC000"/>
                </a:solidFill>
              </a:rPr>
              <a:t>Το 2024 αποτελεί χρονιά καταλύτη για την απόδοση της Τροχαίας από το 2006. </a:t>
            </a:r>
          </a:p>
          <a:p>
            <a:r>
              <a:rPr lang="el-GR" sz="2400" dirty="0" smtClean="0"/>
              <a:t>Ωστόσο, ο ανθρώπινος παράγοντας δεν μπορεί να καλύψει το σύνολο της </a:t>
            </a:r>
            <a:r>
              <a:rPr lang="el-GR" sz="2400" dirty="0" err="1" smtClean="0"/>
              <a:t>παραβατικής</a:t>
            </a:r>
            <a:r>
              <a:rPr lang="el-GR" sz="2400" dirty="0" smtClean="0"/>
              <a:t> </a:t>
            </a:r>
            <a:r>
              <a:rPr lang="el-GR" sz="2400" dirty="0" err="1" smtClean="0"/>
              <a:t>οδηγικής</a:t>
            </a:r>
            <a:r>
              <a:rPr lang="el-GR" sz="2400" dirty="0" smtClean="0"/>
              <a:t> συμπεριφοράς. </a:t>
            </a:r>
          </a:p>
          <a:p>
            <a:r>
              <a:rPr lang="el-GR" sz="2400" dirty="0" smtClean="0"/>
              <a:t>Η λύση είναι η έξυπνη αστυνόμευση με την αξιοποίηση νέων τεχνολογικών μέσων, όπως οι κάμερες κυκλοφορίας. </a:t>
            </a:r>
            <a:endParaRPr lang="en-US" sz="2400" dirty="0" smtClean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11366156" y="2087233"/>
            <a:ext cx="12851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chemeClr val="bg1"/>
                </a:solidFill>
                <a:latin typeface="Anybody UltraExpanded SemiBold" pitchFamily="2" charset="0"/>
              </a:rPr>
              <a:t>#YPTPGR</a:t>
            </a:r>
            <a:endParaRPr lang="en-US" sz="1100" dirty="0">
              <a:solidFill>
                <a:schemeClr val="bg1"/>
              </a:solidFill>
              <a:latin typeface="Anybody UltraExpanded SemiBold" pitchFamily="2" charset="0"/>
            </a:endParaRPr>
          </a:p>
        </p:txBody>
      </p:sp>
      <p:pic>
        <p:nvPicPr>
          <p:cNvPr id="10" name="8 - Εικόνα" descr="LOGO_YPTP (1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7535" y="5910211"/>
            <a:ext cx="2004465" cy="1126961"/>
          </a:xfrm>
          <a:prstGeom prst="rect">
            <a:avLst/>
          </a:prstGeom>
        </p:spPr>
      </p:pic>
      <p:pic>
        <p:nvPicPr>
          <p:cNvPr id="3" name="Εικόνα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038" y="1594734"/>
            <a:ext cx="6138644" cy="38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352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Προσαρμοσμένος 6">
      <a:dk1>
        <a:srgbClr val="2849FD"/>
      </a:dk1>
      <a:lt1>
        <a:srgbClr val="FFFFFF"/>
      </a:lt1>
      <a:dk2>
        <a:srgbClr val="112CC1"/>
      </a:dk2>
      <a:lt2>
        <a:srgbClr val="E7E6E6"/>
      </a:lt2>
      <a:accent1>
        <a:srgbClr val="00B0F0"/>
      </a:accent1>
      <a:accent2>
        <a:srgbClr val="00B0F0"/>
      </a:accent2>
      <a:accent3>
        <a:srgbClr val="2849FD"/>
      </a:accent3>
      <a:accent4>
        <a:srgbClr val="D3DDFE"/>
      </a:accent4>
      <a:accent5>
        <a:srgbClr val="FBFF22"/>
      </a:accent5>
      <a:accent6>
        <a:srgbClr val="00B0F0"/>
      </a:accent6>
      <a:hlink>
        <a:srgbClr val="0563C1"/>
      </a:hlink>
      <a:folHlink>
        <a:srgbClr val="00B0F0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60604_win32_SL_V10" id="{99B34821-6204-44CE-8DD7-2088F7B07FF3}" vid="{E244DE33-B49D-4797-B149-ADA6E5DF5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9458E52-C9AB-45CD-90E2-A592FBC3F28E}">
  <ds:schemaRefs>
    <ds:schemaRef ds:uri="http://www.w3.org/XML/1998/namespace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sharepoint/v3"/>
    <ds:schemaRef ds:uri="http://purl.org/dc/terms/"/>
    <ds:schemaRef ds:uri="http://schemas.microsoft.com/office/2006/documentManagement/types"/>
    <ds:schemaRef ds:uri="http://purl.org/dc/elements/1.1/"/>
    <ds:schemaRef ds:uri="230e9df3-be65-4c73-a93b-d1236ebd677e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CF14FD5-A096-4D90-927F-14121C040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81F5C2-3514-4A07-8A5F-801AC1F704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392</Words>
  <Application>Microsoft Office PowerPoint</Application>
  <PresentationFormat>Ευρεία οθόνη</PresentationFormat>
  <Paragraphs>92</Paragraphs>
  <Slides>9</Slides>
  <Notes>9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4" baseType="lpstr">
      <vt:lpstr>Anybody UltraExpanded SemiBold</vt:lpstr>
      <vt:lpstr>Arial</vt:lpstr>
      <vt:lpstr>Arial Black</vt:lpstr>
      <vt:lpstr>Calibri</vt:lpstr>
      <vt:lpstr>Custom</vt:lpstr>
      <vt:lpstr>«Απόδοση και Αποτελεσματικότητα Τροχαίας Αττικής»  ΠΑΡΑΒΑΣΕΙΣ- ΚΥΡΩΣΕΙΣ- ΔΥΝΑΜΕΙΣ- ΜΕΣΑ </vt:lpstr>
      <vt:lpstr>Ενίσχυση Τροχαίας Αττικής</vt:lpstr>
      <vt:lpstr>Διεύθυνση Τροχαίας Αττικής: Παραβάσεις- Κυρώσεις</vt:lpstr>
      <vt:lpstr>Διεύθυνση Τροχαίας Αττικής: Κατηγορίες Παραβάσεων</vt:lpstr>
      <vt:lpstr>Διεύθυνση Τροχαίας Αττικής: Κατηγορίες Κυρώσεων</vt:lpstr>
      <vt:lpstr>Υ/Διεύθυνση Τροχαίας Αθηνών: Παραβάσεις- Κυρώσεις</vt:lpstr>
      <vt:lpstr>Υ/Διεύθυνση Τροχαίας Αθηνών: Κατηγορίες Παραβάσεων</vt:lpstr>
      <vt:lpstr>Υ/Διεύθυνση Τροχαίας Αθηνών: Κατηγορίες Κυρώσεων</vt:lpstr>
      <vt:lpstr>2024: Χρονιά Καταλύτης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Creative</dc:creator>
  <cp:lastModifiedBy>user1</cp:lastModifiedBy>
  <cp:revision>34</cp:revision>
  <dcterms:created xsi:type="dcterms:W3CDTF">2024-01-03T23:14:54Z</dcterms:created>
  <dcterms:modified xsi:type="dcterms:W3CDTF">2024-11-27T16:55:48Z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