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Distribution API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solution by Pavlos Sakoglou, M.Sc.</a:t>
            </a:r>
            <a:endParaRPr sz="2400" b="1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38" y="1294925"/>
            <a:ext cx="4631924" cy="3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899400" y="14596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63" y="1261325"/>
            <a:ext cx="8014282" cy="33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dirty="0"/>
              <a:t>Source code structure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 (root dir)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/accounting (child dir)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/cost.py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Cost()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	-&gt; loadInvoice()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	-&gt; review()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/invoice.py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Invoice()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	-&gt; process_invoice()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	-&gt; get_info()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/invoiceProcessor.py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pdfToString()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processDate()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…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/view.py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View()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      -&gt; *vant()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	/…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/ Maintenance 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dependencies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work with different ledger software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OS requirements and Python packages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support and work fast with a high volume of data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 scalable data warehouse system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extended to support more subsidiaries and their children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add new functionality or customize existing one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 API methods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use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learn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Need to restructure invoices and other expenses into templated formats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additional data warehouse system for fast data querying 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work to convert this into software suite i.e. C#, C++, etc.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Requires advanced AI and text recognition functions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work with any input invoice/cost doc format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Existing Software Integration challenges 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Background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Design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b="1">
                <a:solidFill>
                  <a:srgbClr val="FFFFFF"/>
                </a:solidFill>
              </a:rPr>
              <a:t>Implementation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features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Cost class (part 1)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General Cost class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class Cost: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def __init__(self): 			# Constructor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	self.invoice_info = []		# Encapsulates the invoice extracted data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def loadInvoice(self, invoice_path):		# Loads and processes the input invoice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inv = invoice.Invoice()		# Look at the Invoice class for the methods below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inv.processInvoice(invoice_path)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self.invoice_info = inv.getInfo()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print("Invoice loaded")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def review(self):			# Confirmation screen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print("Please review the following:")	# Displays the information again and asks user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for i in self.invoice_info: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   print(i)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print("Press 1 when ready, 0 to cancel.")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return int(input())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class (part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def submit(self):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addresses = self.invoice_info[-1]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t = time.time()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datestamp = str(datetime.datetime.fromtimestamp(t).strftime('%m-%d-%Y %H:%M:%S'))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price = self.invoice_info[0][1]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service = self.invoice_info[1][1]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date = self.invoice_info[2][1]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score = self.invoice_info[3][1]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conn = sqlite3.connect('RoivantDB.db')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c = conn.cursor()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for i in addresses[1]: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if i == 'Roivant':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c.execute("INSERT INTO Roivant (datestamp, service, price, date, score) VALUES(?,?,?,?,?)",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          (datestamp, service, price, date, score))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conn.commit()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if i == 'Datavant':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c.execute("INSERT INTO Datavant (datestamp, service, price, date, score) VALUES(?,?,?,?,?)",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          (datestamp, service, price, date, score))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conn.commit()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c.close()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conn.close()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print("Success!")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Invoice class (part 1)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Invoice class to objectify a new invoice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class Invoice: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def __init__(self):			# Encapsulates all the invoice data of interest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self.price = 0.0			# that are meant to be copied in the database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self.service = ""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self.date = ""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self.score = 0.0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self.addresses = []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def processInvoice(self, pdf_path):		# Function to process the invoice and assign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text = ip.pdfToString(pdf_path)		# the extracted information to each invoice attribute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self.date = ip.processDate(text)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self.price = ip.processPrice(text)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self.service = ip.processService(text)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analysis = ai.InvoiceAI()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analysis.determineScore(text)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self.score = analysis.getScore()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  self.addresses = ip.getAddresses(text)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Invoice class (part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# Function to return a list of the initialized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# invoice attributes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def getInfo(self):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return [ ["price", self.price],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 ["service", self.service],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 ["date", self.date],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 ["score", self.score],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     ["addresses", self.addresses] 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b="1">
                <a:solidFill>
                  <a:srgbClr val="FFFFFF"/>
                </a:solidFill>
              </a:rPr>
              <a:t>Domain Background</a:t>
            </a:r>
            <a:endParaRPr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Design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features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Invoice Processor file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def pdfToString(pdf_path):			# Free function that reads a pdf and converts its contents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pdfFileObj = open(pdf_path, 'rb')		# to a string of characters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pdfReader = PyPDF2.PdfFileReader(pdfFileObj)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pageObj = pdfReader.getPage(0)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return pageObj.extractText()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def processService(text):			# Free function that reads the string version of the invoice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start = text.find("Service(s)") + 13		# and extracts the service from its location in the string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end = text.find("Point(s)") - 3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return text[start:end]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def getAddresses(text):			# Free function that reads the string version of the invoice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''' Extract Subsidiaries' names '''		# and extracts the subsidiary companies that the invoice refers to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var1 = 'Roivant'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var2 = 'Datavant'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addresses = [var1, var2]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return addresses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MORE FUNCTIONALITY ...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Background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Design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b="1">
                <a:solidFill>
                  <a:srgbClr val="FFFFFF"/>
                </a:solidFill>
              </a:rPr>
              <a:t>Intelligent features</a:t>
            </a:r>
            <a:endParaRPr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features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inference with an Invoice AI system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NLP algorithm to “read” parts of the invoice i.e. service, rationale, etc.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 invoice to an </a:t>
            </a:r>
            <a:r>
              <a:rPr lang="en" i="1"/>
              <a:t>importance category</a:t>
            </a:r>
            <a:endParaRPr i="1"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importance/price ratio for the invoice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and assign importance score and return a brief summary report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features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mining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 cost distributions for each subsidiary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 historical cost data against their importance scores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cost categories and </a:t>
            </a:r>
            <a:r>
              <a:rPr lang="en" i="1"/>
              <a:t>learn</a:t>
            </a:r>
            <a:r>
              <a:rPr lang="en"/>
              <a:t> hidden segmentations of the expenses of each *vant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this information to classify new invoices and costs better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Visualization of the decision making on cost of each department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Background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Design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features</a:t>
            </a:r>
            <a:endParaRPr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b="1">
                <a:solidFill>
                  <a:srgbClr val="FFFFFF"/>
                </a:solidFill>
              </a:rPr>
              <a:t>Demo</a:t>
            </a:r>
            <a:endParaRPr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76" y="1316950"/>
            <a:ext cx="5464251" cy="33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700" y="1170125"/>
            <a:ext cx="5066299" cy="33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337" y="1207600"/>
            <a:ext cx="4965325" cy="33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699" y="1179500"/>
            <a:ext cx="5022600" cy="33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24" y="1111400"/>
            <a:ext cx="5099550" cy="34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distribute cost to subsidiaries given an invoice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an automated system to do the following: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invoice as input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information from the invoice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the subsidiaries this invoice refers to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cost to these subsidiaries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cost database and ledger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SUCCESS or FAILURE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simple and intuitive Python API for the above system</a:t>
            </a:r>
            <a:endParaRPr/>
          </a:p>
          <a:p>
            <a:pPr marL="457200" lvl="0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use or integrate this Python API to other software components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88" y="1544875"/>
            <a:ext cx="7546625" cy="23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487" y="1017725"/>
            <a:ext cx="5087024" cy="35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all!</a:t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241600" y="1597375"/>
            <a:ext cx="2660796" cy="194875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667950" y="2170525"/>
            <a:ext cx="1808100" cy="65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434343"/>
                </a:solidFill>
              </a:rPr>
              <a:t>Q&amp;A</a:t>
            </a:r>
            <a:endParaRPr sz="3600" b="1">
              <a:solidFill>
                <a:srgbClr val="434343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1873800" y="2200675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Thank you for your time!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Python API will look like?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from roivant.accounting import cost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submit_new_invoice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(invoice_path):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Create new Cost object to represent the invoice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Load the invoice and extract the information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Ask user to review the extracted information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if reviewed: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# Ask user to confirm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if confirmed: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	         # Submit cost to database appropriately and return SUCCESS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If something went wrong, let the user know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Discard invoice data and return FAILURE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invoice = toPDF(LedgerAPI.GET_NEWEST()) 	    # Ledger GET method to be converted as valid input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if not 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submit_new_invoice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(invoice):	    # Attempt to submit new invoice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# Do something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API documentation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Creates a new Roivant cost object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loadInvoice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(invoice_path)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Takes a string path to the invoice or an invoice object as input, extracts information about the invoice,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and determines which subsidiaries are responsible for this expense proportionally. Allocates the cost appropriately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review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# Triggers a display screen with all the extracted information and the distributed cost for review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# Returns true if confirmation is given, false otherwise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# Asks for second confirmation after seeing the review screen, and returns true or false as per the confirmation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		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API documentation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# Updates the cost distribution database and saves the results.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Returns true if submission is successful, false otherwise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# Displays a warning message with what went wrong.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Optional: Logs the error, timestamp, invoice information, and employ who attempted submission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/roivant/accounting/cost.Cost.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 # Properly destroys the cost object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		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API features for MIS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from roivant.accounting import view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stats = view.View()		# instantiates a View object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stats.plotCostDistribution()		# display total cost distribution among all *vants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stats.plotCostTable()		# display total cost table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costs = stats.getCostTable()		# get total cost table to use somewhere else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axovant = view.Axovant()		# instantiate an Axovant view object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axovant.summary()		# display the cost summary of Axovant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axovant.plotCostTable()		# display total cost table of Axovant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datavant = view.Datavant()		# instantiate a Datavant view object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datavant.printSummary()		# connects to printer and prints total cost summary of Datavant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datavant.printCostTable()		# connects to printer and prints total cost table of Datavant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# More functionality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API features documentation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/roivant/accounting/view.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Creates a new MIS object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/roivant/accounting/view.View.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plotCostDistribution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Displays already computed statistics from data warehouse. Will plot in histograms and data pies historical cost and 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proportional expenses per subsidiary. Optionally, more information can be visualized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/roivant/accounting/view.View.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plotCostTable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Displays and plots information from the general cost table of Roivant subsidiaries	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/roivant/accounting/view.View.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getCostTable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Returns the NxM data table of general cost of Roivant subsidiaries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/roivant/accounting/view.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*vant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Creates a new MIS object for particular Roivant subsidiary, overriding MIS functionality + extra features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/roivant/accounting/view.*vant.</a:t>
            </a:r>
            <a:r>
              <a:rPr lang="en" sz="9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onsolas"/>
                <a:ea typeface="Consolas"/>
                <a:cs typeface="Consolas"/>
                <a:sym typeface="Consolas"/>
              </a:rPr>
              <a:t>      # Displays a table with historical transactions and brief cost summary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Background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b="1">
                <a:solidFill>
                  <a:srgbClr val="FFFFFF"/>
                </a:solidFill>
              </a:rPr>
              <a:t>System Design</a:t>
            </a:r>
            <a:endParaRPr b="1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features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On-screen Show (16:9)</PresentationFormat>
  <Paragraphs>365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Consolas</vt:lpstr>
      <vt:lpstr>Simple Dark</vt:lpstr>
      <vt:lpstr>Cost Distribution API</vt:lpstr>
      <vt:lpstr>Outline</vt:lpstr>
      <vt:lpstr>Problem Statement</vt:lpstr>
      <vt:lpstr>How the Python API will look like?</vt:lpstr>
      <vt:lpstr>Python API documentation</vt:lpstr>
      <vt:lpstr>Python API documentation</vt:lpstr>
      <vt:lpstr>Additional API features for MIS</vt:lpstr>
      <vt:lpstr>Additional API features documentation</vt:lpstr>
      <vt:lpstr>Outline</vt:lpstr>
      <vt:lpstr>System design </vt:lpstr>
      <vt:lpstr>System design </vt:lpstr>
      <vt:lpstr>System design </vt:lpstr>
      <vt:lpstr>Scalability / Maintenance </vt:lpstr>
      <vt:lpstr>Pitfalls</vt:lpstr>
      <vt:lpstr>Outline</vt:lpstr>
      <vt:lpstr>Implementation</vt:lpstr>
      <vt:lpstr>Implementation</vt:lpstr>
      <vt:lpstr>Implementation</vt:lpstr>
      <vt:lpstr>Implementation</vt:lpstr>
      <vt:lpstr>Implementation</vt:lpstr>
      <vt:lpstr>Outline</vt:lpstr>
      <vt:lpstr>Intelligent features</vt:lpstr>
      <vt:lpstr>Intelligent features</vt:lpstr>
      <vt:lpstr>Outline</vt:lpstr>
      <vt:lpstr>Demo</vt:lpstr>
      <vt:lpstr>Demo</vt:lpstr>
      <vt:lpstr>Demo</vt:lpstr>
      <vt:lpstr>Demo</vt:lpstr>
      <vt:lpstr>Demo</vt:lpstr>
      <vt:lpstr>Demo</vt:lpstr>
      <vt:lpstr>Demo</vt:lpstr>
      <vt:lpstr>That is all!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Distribution API</dc:title>
  <cp:lastModifiedBy>psakogl000@citymail.cuny.edu</cp:lastModifiedBy>
  <cp:revision>1</cp:revision>
  <dcterms:modified xsi:type="dcterms:W3CDTF">2018-01-09T14:05:35Z</dcterms:modified>
</cp:coreProperties>
</file>