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5" r:id="rId6"/>
    <p:sldId id="260" r:id="rId7"/>
    <p:sldId id="266" r:id="rId8"/>
    <p:sldId id="264" r:id="rId9"/>
    <p:sldId id="261" r:id="rId10"/>
    <p:sldId id="267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AB2F-1B29-427D-BB21-D6FB376EC33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users/authentic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L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NationalNet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49/api/L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B2B5-AB1E-4F80-ACFC-D44D5235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13732"/>
            <a:ext cx="7772400" cy="2390863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Ανάλυση </a:t>
            </a:r>
            <a:r>
              <a:rPr lang="en-US" b="1" dirty="0"/>
              <a:t>&amp;</a:t>
            </a:r>
            <a:r>
              <a:rPr lang="el-GR" b="1" dirty="0"/>
              <a:t> Σχεδιασμός Πληροφοριακών Συστημάτων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EB79-02F2-4A52-AFC3-DF5F9748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990"/>
            <a:ext cx="6858000" cy="218952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Τελική Εργασία – </a:t>
            </a:r>
            <a:r>
              <a:rPr lang="en-US" dirty="0"/>
              <a:t>REST API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 err="1"/>
              <a:t>Κώτσης</a:t>
            </a:r>
            <a:r>
              <a:rPr lang="el-GR" dirty="0"/>
              <a:t> Στάθης</a:t>
            </a:r>
          </a:p>
          <a:p>
            <a:r>
              <a:rPr lang="el-GR" dirty="0"/>
              <a:t>Σταθόπουλος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09FB-E867-47D1-911D-2E446EFC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AA75-967B-42A7-ADD1-C70FBDB2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https://localhost:44349/api/users/authenticate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Body: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username</a:t>
            </a:r>
            <a:r>
              <a:rPr lang="en-US" dirty="0" err="1"/>
              <a:t>":"username-admin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password</a:t>
            </a:r>
            <a:r>
              <a:rPr lang="en-US" dirty="0" err="1"/>
              <a:t>":"password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8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7E9-5674-4476-8D4C-DAA1EFFF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D3FA-D088-4A99-BA3F-ECC34447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   "</a:t>
            </a:r>
            <a:r>
              <a:rPr lang="en-US" b="1" dirty="0"/>
              <a:t>id</a:t>
            </a:r>
            <a:r>
              <a:rPr lang="en-US" dirty="0"/>
              <a:t>": 2,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username</a:t>
            </a:r>
            <a:r>
              <a:rPr lang="en-US" dirty="0"/>
              <a:t>": “username-admin",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password</a:t>
            </a:r>
            <a:r>
              <a:rPr lang="en-US" dirty="0"/>
              <a:t>": "",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role</a:t>
            </a:r>
            <a:r>
              <a:rPr lang="en-US" dirty="0"/>
              <a:t>": "admin",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token</a:t>
            </a:r>
            <a:r>
              <a:rPr lang="en-US" dirty="0"/>
              <a:t>": "eyJhbGciOiJIUzI1NiIsInR5…"</a:t>
            </a:r>
            <a:r>
              <a:rPr lang="el-GR" dirty="0"/>
              <a:t> </a:t>
            </a:r>
            <a:r>
              <a:rPr lang="en-US" dirty="0"/>
              <a:t>}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Αλλιώς μήνυμα λάθους: </a:t>
            </a:r>
            <a:r>
              <a:rPr lang="en-US" dirty="0"/>
              <a:t>{"</a:t>
            </a:r>
            <a:r>
              <a:rPr lang="en-US" b="1" dirty="0"/>
              <a:t>message</a:t>
            </a:r>
            <a:r>
              <a:rPr lang="en-US" dirty="0"/>
              <a:t>": "This username or password is incorrect"}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2F37-EAA8-491B-A501-3893A02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DAC6-D323-45C4-AB61-75C83F4F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Endpoint: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https://localhost:44349/api/Line</a:t>
            </a:r>
            <a:endParaRPr lang="en-US" dirty="0"/>
          </a:p>
          <a:p>
            <a:r>
              <a:rPr lang="en-US" dirty="0"/>
              <a:t>Body: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 err="1"/>
              <a:t>providerId</a:t>
            </a:r>
            <a:r>
              <a:rPr lang="en-US" dirty="0"/>
              <a:t>" : 6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b="1" dirty="0" err="1"/>
              <a:t>startPoint</a:t>
            </a:r>
            <a:r>
              <a:rPr lang="en-US" dirty="0"/>
              <a:t>": "37.885917, 23.885940",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 err="1"/>
              <a:t>endPoint</a:t>
            </a:r>
            <a:r>
              <a:rPr lang="en-US" dirty="0"/>
              <a:t>": "37.885747, 23.885987",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l-GR" dirty="0"/>
              <a:t>	</a:t>
            </a:r>
            <a:r>
              <a:rPr lang="en-US" dirty="0"/>
              <a:t>"</a:t>
            </a:r>
            <a:r>
              <a:rPr lang="en-US" b="1" dirty="0"/>
              <a:t>details</a:t>
            </a:r>
            <a:r>
              <a:rPr lang="en-US" dirty="0"/>
              <a:t>": "VDSL, 42"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  <a:p>
            <a:r>
              <a:rPr lang="en-US" dirty="0"/>
              <a:t>Header: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Authorization</a:t>
            </a:r>
            <a:r>
              <a:rPr lang="en-US" dirty="0"/>
              <a:t>": "Bearer eyJhbGciOiJIUzI1NiIsInR5…"</a:t>
            </a:r>
          </a:p>
        </p:txBody>
      </p:sp>
    </p:spTree>
    <p:extLst>
      <p:ext uri="{BB962C8B-B14F-4D97-AF65-F5344CB8AC3E}">
        <p14:creationId xmlns:p14="http://schemas.microsoft.com/office/powerpoint/2010/main" val="340733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472B-1BD6-4D3E-A542-EC39B826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05DA-DB7B-414A-A3A0-745BEA20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Απάντηση: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id</a:t>
            </a:r>
            <a:r>
              <a:rPr lang="en-US" dirty="0"/>
              <a:t>": 4,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providerId</a:t>
            </a:r>
            <a:r>
              <a:rPr lang="en-US" dirty="0"/>
              <a:t>": 6,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startPoint</a:t>
            </a:r>
            <a:r>
              <a:rPr lang="en-US" dirty="0"/>
              <a:t>": "37.885917, 23.885940",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 err="1"/>
              <a:t>endPoint</a:t>
            </a:r>
            <a:r>
              <a:rPr lang="en-US" dirty="0"/>
              <a:t>": "37.885747, 23.885987",</a:t>
            </a:r>
          </a:p>
          <a:p>
            <a:pPr marL="0" indent="0">
              <a:buNone/>
            </a:pPr>
            <a:r>
              <a:rPr lang="en-US" dirty="0"/>
              <a:t>    "</a:t>
            </a:r>
            <a:r>
              <a:rPr lang="en-US" b="1" dirty="0"/>
              <a:t>details</a:t>
            </a:r>
            <a:r>
              <a:rPr lang="en-US" dirty="0"/>
              <a:t>": "VDSL, 42"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l-GR" dirty="0"/>
              <a:t>Αλλιώς, κωδικός λάθους </a:t>
            </a:r>
            <a:r>
              <a:rPr lang="en-US" u="sng" dirty="0"/>
              <a:t>401 Unauthorized</a:t>
            </a:r>
          </a:p>
        </p:txBody>
      </p:sp>
    </p:spTree>
    <p:extLst>
      <p:ext uri="{BB962C8B-B14F-4D97-AF65-F5344CB8AC3E}">
        <p14:creationId xmlns:p14="http://schemas.microsoft.com/office/powerpoint/2010/main" val="249567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030A-D8E5-49F1-93E4-4C565DCE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στοιχείων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4F014-D0EB-4555-9869-625D137AB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45" y="1825625"/>
            <a:ext cx="2907309" cy="4351338"/>
          </a:xfrm>
        </p:spPr>
      </p:pic>
    </p:spTree>
    <p:extLst>
      <p:ext uri="{BB962C8B-B14F-4D97-AF65-F5344CB8AC3E}">
        <p14:creationId xmlns:p14="http://schemas.microsoft.com/office/powerpoint/2010/main" val="9591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49EC-A598-4C7E-86A5-50B7D596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Μέλη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C6E6-5F79-45F8-9196-4615FE7A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Κώτσης</a:t>
            </a:r>
            <a:r>
              <a:rPr lang="el-GR" dirty="0"/>
              <a:t> Στάθης,</a:t>
            </a:r>
            <a:r>
              <a:rPr lang="en-US" dirty="0"/>
              <a:t> 03115408</a:t>
            </a:r>
            <a:endParaRPr lang="el-GR" dirty="0"/>
          </a:p>
          <a:p>
            <a:r>
              <a:rPr lang="el-GR" dirty="0"/>
              <a:t>Σταθόπουλος Παύλος, </a:t>
            </a:r>
            <a:r>
              <a:rPr lang="en-US" dirty="0"/>
              <a:t>03115175</a:t>
            </a:r>
          </a:p>
        </p:txBody>
      </p:sp>
    </p:spTree>
    <p:extLst>
      <p:ext uri="{BB962C8B-B14F-4D97-AF65-F5344CB8AC3E}">
        <p14:creationId xmlns:p14="http://schemas.microsoft.com/office/powerpoint/2010/main" val="27621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077-C526-432F-9B1D-63519E97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Frameworks</a:t>
            </a:r>
            <a:r>
              <a:rPr lang="el-GR" sz="3000" b="1" dirty="0"/>
              <a:t> / Εφαρμογές</a:t>
            </a:r>
            <a:r>
              <a:rPr lang="en-US" sz="3000" b="1" dirty="0"/>
              <a:t> </a:t>
            </a:r>
            <a:r>
              <a:rPr lang="el-GR" sz="3000" b="1" dirty="0"/>
              <a:t>που χρησιμοποιήθηκαν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7AFD-5C05-4114-99EF-CF4A30AA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u="sng" dirty="0"/>
              <a:t>ASP.NET </a:t>
            </a:r>
            <a:r>
              <a:rPr lang="el-GR" u="sng" dirty="0" err="1"/>
              <a:t>Core</a:t>
            </a:r>
            <a:r>
              <a:rPr lang="el-GR" dirty="0"/>
              <a:t> για το API</a:t>
            </a:r>
          </a:p>
          <a:p>
            <a:r>
              <a:rPr lang="el-GR" u="sng" dirty="0" err="1"/>
              <a:t>SQLite</a:t>
            </a:r>
            <a:r>
              <a:rPr lang="el-GR" dirty="0"/>
              <a:t> για την αποθήκευση δεδομένων</a:t>
            </a:r>
          </a:p>
          <a:p>
            <a:r>
              <a:rPr lang="en-US" u="sng" dirty="0"/>
              <a:t>OpenID Connect bearer token</a:t>
            </a:r>
            <a:r>
              <a:rPr lang="el-GR" dirty="0"/>
              <a:t> για την πιστοποίηση χρηστών</a:t>
            </a:r>
          </a:p>
          <a:p>
            <a:r>
              <a:rPr lang="en-US" u="sng" dirty="0"/>
              <a:t>Postman</a:t>
            </a:r>
            <a:r>
              <a:rPr lang="el-GR" dirty="0"/>
              <a:t> για τον έλεγχο του </a:t>
            </a:r>
            <a:r>
              <a:rPr lang="en-US" dirty="0"/>
              <a:t>API 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F298-F300-4839-9AC8-CAEF46C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0589-DB91-4886-923A-5B6BB60A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Πάροχοι</a:t>
            </a:r>
          </a:p>
          <a:p>
            <a:r>
              <a:rPr lang="el-GR" dirty="0"/>
              <a:t>Συνδέσεις</a:t>
            </a:r>
          </a:p>
          <a:p>
            <a:r>
              <a:rPr lang="el-GR" dirty="0"/>
              <a:t>Χρήστες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D41E-05B9-48B0-A154-62A72740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Πάροχοι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51E1-2400-4097-A8A4-C9C63454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Εταιρείες που παρέχουν δεδομένα στο σύστημα</a:t>
            </a:r>
          </a:p>
          <a:p>
            <a:r>
              <a:rPr lang="el-GR" dirty="0"/>
              <a:t>Οι πολίτες έχουν πρόσβαση στα στοιχεία τους</a:t>
            </a:r>
            <a:endParaRPr lang="en-US" dirty="0"/>
          </a:p>
          <a:p>
            <a:r>
              <a:rPr lang="el-GR" dirty="0"/>
              <a:t>Ο διαχειριστής του συστήματος μπορεί να επεξεργαστεί τα δεδομένα τους</a:t>
            </a:r>
            <a:endParaRPr lang="en-US" dirty="0"/>
          </a:p>
          <a:p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https://localhost:44349/api/NationalNetwork</a:t>
            </a:r>
            <a:endParaRPr lang="en-US" dirty="0"/>
          </a:p>
          <a:p>
            <a:r>
              <a:rPr lang="en-US" dirty="0"/>
              <a:t>GET, POST, PATCH, DELETE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943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3A8-9E54-405C-82E3-3F8D51BE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Πάροχοι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5702A-0FB1-4E13-8525-FA9077F6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243931"/>
            <a:ext cx="3857625" cy="3514725"/>
          </a:xfrm>
        </p:spPr>
      </p:pic>
    </p:spTree>
    <p:extLst>
      <p:ext uri="{BB962C8B-B14F-4D97-AF65-F5344CB8AC3E}">
        <p14:creationId xmlns:p14="http://schemas.microsoft.com/office/powerpoint/2010/main" val="410433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14B-2942-4BB8-9E1C-2A0A33A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Συνδέσεις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EB94-756F-4460-873F-4F5B4517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Πληροφορίες σχετικά με τις </a:t>
            </a:r>
            <a:r>
              <a:rPr lang="el-GR" dirty="0" err="1"/>
              <a:t>ευρυζωνικές</a:t>
            </a:r>
            <a:r>
              <a:rPr lang="el-GR" dirty="0"/>
              <a:t> συνδέσεις</a:t>
            </a:r>
          </a:p>
          <a:p>
            <a:r>
              <a:rPr lang="el-GR" dirty="0"/>
              <a:t>Οι πολίτες έχουν δικαίωμα προβολής</a:t>
            </a:r>
          </a:p>
          <a:p>
            <a:r>
              <a:rPr lang="el-GR" dirty="0"/>
              <a:t>Οι </a:t>
            </a:r>
            <a:r>
              <a:rPr lang="el-GR" dirty="0" err="1"/>
              <a:t>πάροχοι</a:t>
            </a:r>
            <a:r>
              <a:rPr lang="el-GR" dirty="0"/>
              <a:t> έχουν δικαίωμα επεξεργασίας</a:t>
            </a:r>
            <a:endParaRPr lang="en-US" dirty="0"/>
          </a:p>
          <a:p>
            <a:r>
              <a:rPr lang="en-US" dirty="0"/>
              <a:t>Endpoint: </a:t>
            </a:r>
            <a:r>
              <a:rPr lang="en-US" dirty="0">
                <a:hlinkClick r:id="rId2"/>
              </a:rPr>
              <a:t>https://localhost:44349/api/Line</a:t>
            </a:r>
            <a:endParaRPr lang="en-US" dirty="0"/>
          </a:p>
          <a:p>
            <a:r>
              <a:rPr lang="en-US" dirty="0"/>
              <a:t>GET, POST, PATCH, DELETE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768-AD3A-412A-8F15-A13A361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Συνδέσεις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0404F-26D8-4BE5-B81C-424558E98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8" y="1825625"/>
            <a:ext cx="3742644" cy="4351338"/>
          </a:xfrm>
        </p:spPr>
      </p:pic>
    </p:spTree>
    <p:extLst>
      <p:ext uri="{BB962C8B-B14F-4D97-AF65-F5344CB8AC3E}">
        <p14:creationId xmlns:p14="http://schemas.microsoft.com/office/powerpoint/2010/main" val="45446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8ED7-5233-463E-823B-7E502372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Χρήστες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251D-1D44-4555-87D9-FE0D3742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2 είδη</a:t>
            </a:r>
          </a:p>
          <a:p>
            <a:r>
              <a:rPr lang="en-US" dirty="0"/>
              <a:t>Admin: </a:t>
            </a:r>
            <a:r>
              <a:rPr lang="el-GR" dirty="0"/>
              <a:t>διαχειριστής συστήματος, έχει δικαίωμα επεξεργασίας όλων των δεδομένων</a:t>
            </a:r>
          </a:p>
          <a:p>
            <a:r>
              <a:rPr lang="en-US" dirty="0"/>
              <a:t>Provider: </a:t>
            </a:r>
            <a:r>
              <a:rPr lang="el-GR" dirty="0"/>
              <a:t>υπάλληλος εταιρείας παροχής συνδέσεων, έχει δικαίωμα επεξεργασίας μόνο των πληροφοριών των συνδέσεων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43ED-BAEC-48CC-A381-26D37EFD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8E6-C42C-405E-BA63-B54845C7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επεξεργασία των δεδομένων απαιτείται πιστοποίηση</a:t>
            </a:r>
            <a:endParaRPr lang="en-US" dirty="0"/>
          </a:p>
          <a:p>
            <a:r>
              <a:rPr lang="el-GR" dirty="0"/>
              <a:t>Η σύνδεση πραγματοποιείται σε συγκεκριμένο </a:t>
            </a:r>
            <a:r>
              <a:rPr lang="en-US" dirty="0"/>
              <a:t>endpoint</a:t>
            </a:r>
            <a:endParaRPr lang="el-GR" dirty="0"/>
          </a:p>
          <a:p>
            <a:r>
              <a:rPr lang="el-GR" dirty="0"/>
              <a:t>Επιστρέφεται </a:t>
            </a:r>
            <a:r>
              <a:rPr lang="en-US" u="sng" dirty="0"/>
              <a:t>JSON Web Token</a:t>
            </a:r>
            <a:endParaRPr lang="el-GR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225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Ανάλυση &amp; Σχεδιασμός Πληροφοριακών Συστημάτων</vt:lpstr>
      <vt:lpstr>Frameworks / Εφαρμογές που χρησιμοποιήθηκαν</vt:lpstr>
      <vt:lpstr>Δεδομένα</vt:lpstr>
      <vt:lpstr>Πάροχοι</vt:lpstr>
      <vt:lpstr>Πάροχοι</vt:lpstr>
      <vt:lpstr>Συνδέσεις</vt:lpstr>
      <vt:lpstr>Συνδέσεις</vt:lpstr>
      <vt:lpstr>Χρήστες</vt:lpstr>
      <vt:lpstr>Πιστοποίηση</vt:lpstr>
      <vt:lpstr>Πιστοποίηση</vt:lpstr>
      <vt:lpstr>Πιστοποίηση</vt:lpstr>
      <vt:lpstr>Επεξεργασία στοιχείων</vt:lpstr>
      <vt:lpstr>Επεξεργασία στοιχείων</vt:lpstr>
      <vt:lpstr>Επεξεργασία στοιχείων</vt:lpstr>
      <vt:lpstr>Μέλη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Ανάλυση &amp; Σχεδιασμός Πληροφοριακών Συστημάτων</dc:title>
  <dc:creator>Paul</dc:creator>
  <cp:lastModifiedBy>Paul</cp:lastModifiedBy>
  <cp:revision>61</cp:revision>
  <dcterms:created xsi:type="dcterms:W3CDTF">2020-03-04T18:41:07Z</dcterms:created>
  <dcterms:modified xsi:type="dcterms:W3CDTF">2020-03-09T12:43:19Z</dcterms:modified>
</cp:coreProperties>
</file>