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4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AB2F-1B29-427D-BB21-D6FB376EC33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4B1C-A9E8-4685-8FE6-5EA51CBE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B2B5-AB1E-4F80-ACFC-D44D5235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13732"/>
            <a:ext cx="7772400" cy="2390863"/>
          </a:xfrm>
        </p:spPr>
        <p:txBody>
          <a:bodyPr>
            <a:normAutofit fontScale="90000"/>
          </a:bodyPr>
          <a:lstStyle/>
          <a:p>
            <a:r>
              <a:rPr lang="el-GR" b="1" dirty="0"/>
              <a:t>Ανάλυση </a:t>
            </a:r>
            <a:r>
              <a:rPr lang="en-US" b="1" dirty="0"/>
              <a:t>&amp;</a:t>
            </a:r>
            <a:r>
              <a:rPr lang="el-GR" b="1" dirty="0"/>
              <a:t> Σχεδιασμός Πληροφοριακών Συστημάτων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BEB79-02F2-4A52-AFC3-DF5F9748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990"/>
            <a:ext cx="6858000" cy="218952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Τελική Εργασία – </a:t>
            </a:r>
            <a:r>
              <a:rPr lang="en-US" dirty="0"/>
              <a:t>REST API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 err="1"/>
              <a:t>Κώτσης</a:t>
            </a:r>
            <a:r>
              <a:rPr lang="el-GR" dirty="0"/>
              <a:t> Στάθης</a:t>
            </a:r>
          </a:p>
          <a:p>
            <a:r>
              <a:rPr lang="el-GR" dirty="0"/>
              <a:t>Σταθόπουλος Παύλος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9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D077-C526-432F-9B1D-63519E97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Frameworks </a:t>
            </a:r>
            <a:r>
              <a:rPr lang="el-GR" sz="4000" dirty="0"/>
              <a:t>που χρησιμοποιήθηκαν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7AFD-5C05-4114-99EF-CF4A30AA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u="sng" dirty="0"/>
              <a:t>ASP.NET </a:t>
            </a:r>
            <a:r>
              <a:rPr lang="el-GR" u="sng" dirty="0" err="1"/>
              <a:t>Core</a:t>
            </a:r>
            <a:r>
              <a:rPr lang="el-GR" dirty="0"/>
              <a:t> για το API</a:t>
            </a:r>
          </a:p>
          <a:p>
            <a:r>
              <a:rPr lang="el-GR" u="sng" dirty="0" err="1"/>
              <a:t>SQLite</a:t>
            </a:r>
            <a:r>
              <a:rPr lang="el-GR" dirty="0"/>
              <a:t> για την αποθήκευση δεδομένων</a:t>
            </a:r>
          </a:p>
          <a:p>
            <a:r>
              <a:rPr lang="en-US" u="sng" dirty="0"/>
              <a:t>OpenID Connect bearer token</a:t>
            </a:r>
            <a:r>
              <a:rPr lang="el-GR" dirty="0"/>
              <a:t> για την πιστοποίηση χρηστών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F298-F300-4839-9AC8-CAEF46C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0589-DB91-4886-923A-5B6BB60A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Χρήστες</a:t>
            </a:r>
            <a:endParaRPr lang="en-US" dirty="0"/>
          </a:p>
          <a:p>
            <a:r>
              <a:rPr lang="el-GR" dirty="0"/>
              <a:t>Πάροχοι</a:t>
            </a:r>
          </a:p>
          <a:p>
            <a:r>
              <a:rPr lang="el-GR" dirty="0"/>
              <a:t>Συνδέσεις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096D-8B47-4EC5-91E5-11499A24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Χρήστες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02C3-621F-4513-AF70-7D5C4A63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Πολίτες που χρησιμοποιούν την εφαρμογή</a:t>
            </a:r>
          </a:p>
          <a:p>
            <a:r>
              <a:rPr lang="el-GR" dirty="0"/>
              <a:t>Δυνατότητα προβολής στοιχείων</a:t>
            </a:r>
          </a:p>
          <a:p>
            <a:r>
              <a:rPr lang="el-GR" dirty="0"/>
              <a:t>Δεν απαιτείται πιστοποίηση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D41E-05B9-48B0-A154-62A72740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Πάροχοι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51E1-2400-4097-A8A4-C9C63454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Πολίτες που χρησιμοποιούν την εφαρμογή</a:t>
            </a:r>
          </a:p>
          <a:p>
            <a:r>
              <a:rPr lang="el-GR" dirty="0"/>
              <a:t>Δυνατότητα επεξεργασίας στοιχείων</a:t>
            </a:r>
          </a:p>
          <a:p>
            <a:r>
              <a:rPr lang="el-GR" dirty="0"/>
              <a:t>Απαιτείται πιστοποίηση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14B-2942-4BB8-9E1C-2A0A33A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Συνδέσεις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EB94-756F-4460-873F-4F5B4517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Πληροφορίες σχετικά με τις </a:t>
            </a:r>
            <a:r>
              <a:rPr lang="el-GR" dirty="0" err="1"/>
              <a:t>ευρυζωνικές</a:t>
            </a:r>
            <a:r>
              <a:rPr lang="el-GR" dirty="0"/>
              <a:t> συνδέσεις</a:t>
            </a:r>
          </a:p>
          <a:p>
            <a:r>
              <a:rPr lang="el-GR" dirty="0"/>
              <a:t>Αναφέρονται στους παρόχους του συστήματος</a:t>
            </a:r>
          </a:p>
          <a:p>
            <a:r>
              <a:rPr lang="el-GR" dirty="0"/>
              <a:t>Οι πολίτες έχουν δικαίωμα προβολής</a:t>
            </a:r>
          </a:p>
          <a:p>
            <a:r>
              <a:rPr lang="el-GR" dirty="0"/>
              <a:t>Οι </a:t>
            </a:r>
            <a:r>
              <a:rPr lang="el-GR" dirty="0" err="1"/>
              <a:t>πάροχοι</a:t>
            </a:r>
            <a:r>
              <a:rPr lang="el-GR" dirty="0"/>
              <a:t> έχουν δικαίωμα επεξεργασίας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4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43ED-BAEC-48CC-A381-26D37EFD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Πιστοποίηση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18E6-C42C-405E-BA63-B54845C7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την επεξεργασία των στοιχείων από τους παρόχους απαιτείται πιστοποίηση</a:t>
            </a:r>
            <a:endParaRPr lang="en-US" dirty="0"/>
          </a:p>
          <a:p>
            <a:r>
              <a:rPr lang="el-GR" dirty="0"/>
              <a:t>Αυτοί συνδέονται σε συγκεκριμένο </a:t>
            </a:r>
            <a:r>
              <a:rPr lang="en-US" dirty="0"/>
              <a:t>endpoint</a:t>
            </a:r>
            <a:endParaRPr lang="el-GR" dirty="0"/>
          </a:p>
          <a:p>
            <a:r>
              <a:rPr lang="el-GR" dirty="0"/>
              <a:t>Τους επιστρέφεται </a:t>
            </a:r>
            <a:r>
              <a:rPr lang="en-US" u="sng" dirty="0"/>
              <a:t>JSON Web Token</a:t>
            </a:r>
            <a:endParaRPr lang="el-GR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49EC-A598-4C7E-86A5-50B7D596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Μέλη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C6E6-5F79-45F8-9196-4615FE7A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Κώτσης</a:t>
            </a:r>
            <a:r>
              <a:rPr lang="el-GR" dirty="0"/>
              <a:t> Στάθης,</a:t>
            </a:r>
            <a:r>
              <a:rPr lang="en-US" dirty="0"/>
              <a:t> 03115408</a:t>
            </a:r>
            <a:endParaRPr lang="el-GR" dirty="0"/>
          </a:p>
          <a:p>
            <a:r>
              <a:rPr lang="el-GR" dirty="0"/>
              <a:t>Σταθόπουλος Παύλος, </a:t>
            </a:r>
            <a:r>
              <a:rPr lang="en-US" dirty="0"/>
              <a:t>03115175</a:t>
            </a:r>
          </a:p>
        </p:txBody>
      </p:sp>
    </p:spTree>
    <p:extLst>
      <p:ext uri="{BB962C8B-B14F-4D97-AF65-F5344CB8AC3E}">
        <p14:creationId xmlns:p14="http://schemas.microsoft.com/office/powerpoint/2010/main" val="276210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Ανάλυση &amp; Σχεδιασμός Πληροφοριακών Συστημάτων</vt:lpstr>
      <vt:lpstr>Frameworks που χρησιμοποιήθηκαν</vt:lpstr>
      <vt:lpstr>Δεδομένα</vt:lpstr>
      <vt:lpstr>Χρήστες</vt:lpstr>
      <vt:lpstr>Πάροχοι</vt:lpstr>
      <vt:lpstr>Συνδέσεις</vt:lpstr>
      <vt:lpstr>Πιστοποίηση</vt:lpstr>
      <vt:lpstr>Μέλη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Ανάλυση &amp; Σχεδιασμός Πληροφοριακών Συστημάτων</dc:title>
  <dc:creator>Paul</dc:creator>
  <cp:lastModifiedBy>Paul</cp:lastModifiedBy>
  <cp:revision>17</cp:revision>
  <dcterms:created xsi:type="dcterms:W3CDTF">2020-03-04T18:41:07Z</dcterms:created>
  <dcterms:modified xsi:type="dcterms:W3CDTF">2020-03-05T10:39:31Z</dcterms:modified>
</cp:coreProperties>
</file>