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5C26A6-B1CB-857C-A3E0-3FAE25795688}" v="90" dt="2023-05-28T19:11:18.7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6" d="100"/>
          <a:sy n="86" d="100"/>
        </p:scale>
        <p:origin x="55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5/28/2023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l-GR"/>
              <a:t>Κάντε κλικ για να επεξεργαστείτε τον τίτλο υποδείγματος</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στήλες">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l-GR"/>
              <a:t>Κάντε κλικ για να επεξεργαστείτε τον τίτλο υποδείγματος</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3" name="Date Placeholder 2"/>
          <p:cNvSpPr>
            <a:spLocks noGrp="1"/>
          </p:cNvSpPr>
          <p:nvPr>
            <p:ph type="dt" sz="half" idx="10"/>
          </p:nvPr>
        </p:nvSpPr>
        <p:spPr/>
        <p:txBody>
          <a:bodyPr/>
          <a:lstStyle/>
          <a:p>
            <a:fld id="{48A87A34-81AB-432B-8DAE-1953F412C126}" type="datetimeFigureOut">
              <a:rPr lang="en-US" dirty="0"/>
              <a:t>5/28/2023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Στήλη 3 εικόνων">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l-GR"/>
              <a:t>Κάντε κλικ για να επεξεργαστείτε τον τίτλο υποδείγματος</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l-GR"/>
              <a:t>Κάντε κλικ στο εικονίδιο για να προσθέσετε εικόνα</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l-GR"/>
              <a:t>Κάντε κλικ στο εικονίδιο για να προσθέσετε εικόνα</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l-GR"/>
              <a:t>Κάντε κλικ στο εικονίδιο για να προσθέσετε εικόνα</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3" name="Date Placeholder 2"/>
          <p:cNvSpPr>
            <a:spLocks noGrp="1"/>
          </p:cNvSpPr>
          <p:nvPr>
            <p:ph type="dt" sz="half" idx="10"/>
          </p:nvPr>
        </p:nvSpPr>
        <p:spPr/>
        <p:txBody>
          <a:bodyPr/>
          <a:lstStyle/>
          <a:p>
            <a:fld id="{48A87A34-81AB-432B-8DAE-1953F412C126}" type="datetimeFigureOut">
              <a:rPr lang="en-US" dirty="0"/>
              <a:t>5/28/2023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48A87A34-81AB-432B-8DAE-1953F412C126}"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141410" y="3073397"/>
            <a:ext cx="4878391" cy="2717801"/>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172200" y="3073397"/>
            <a:ext cx="4875210" cy="2717801"/>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5/28/2023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8DA781A-5D5F-AFA3-4851-616708615E93}"/>
              </a:ext>
            </a:extLst>
          </p:cNvPr>
          <p:cNvSpPr>
            <a:spLocks noGrp="1"/>
          </p:cNvSpPr>
          <p:nvPr>
            <p:ph type="ctrTitle"/>
          </p:nvPr>
        </p:nvSpPr>
        <p:spPr/>
        <p:txBody>
          <a:bodyPr vert="horz" lIns="91440" tIns="45720" rIns="91440" bIns="45720" rtlCol="0" anchor="ctr">
            <a:normAutofit/>
          </a:bodyPr>
          <a:lstStyle/>
          <a:p>
            <a:pPr algn="ctr"/>
            <a:r>
              <a:rPr lang="en-US" dirty="0"/>
              <a:t>SMART WATER meter</a:t>
            </a:r>
            <a:endParaRPr lang="el-GR" dirty="0"/>
          </a:p>
        </p:txBody>
      </p:sp>
      <p:sp>
        <p:nvSpPr>
          <p:cNvPr id="3" name="Υπότιτλος 2">
            <a:extLst>
              <a:ext uri="{FF2B5EF4-FFF2-40B4-BE49-F238E27FC236}">
                <a16:creationId xmlns:a16="http://schemas.microsoft.com/office/drawing/2014/main" id="{7A726FD2-FFEB-3716-2EB6-CE30C91C4611}"/>
              </a:ext>
            </a:extLst>
          </p:cNvPr>
          <p:cNvSpPr>
            <a:spLocks noGrp="1"/>
          </p:cNvSpPr>
          <p:nvPr>
            <p:ph type="subTitle" idx="1"/>
          </p:nvPr>
        </p:nvSpPr>
        <p:spPr/>
        <p:txBody>
          <a:bodyPr vert="horz" lIns="91440" tIns="45720" rIns="91440" bIns="45720" rtlCol="0" anchor="t">
            <a:normAutofit/>
          </a:bodyPr>
          <a:lstStyle/>
          <a:p>
            <a:pPr algn="ctr"/>
            <a:r>
              <a:rPr lang="el-GR" dirty="0" err="1"/>
              <a:t>παύλος</a:t>
            </a:r>
            <a:r>
              <a:rPr lang="el-GR" dirty="0"/>
              <a:t> </a:t>
            </a:r>
            <a:r>
              <a:rPr lang="el-GR" dirty="0" err="1"/>
              <a:t>τζίτζοσ</a:t>
            </a:r>
            <a:r>
              <a:rPr lang="el-GR" dirty="0"/>
              <a:t> 58123</a:t>
            </a:r>
            <a:endParaRPr lang="en-US" dirty="0"/>
          </a:p>
          <a:p>
            <a:pPr algn="ctr"/>
            <a:r>
              <a:rPr lang="el-GR" dirty="0" err="1"/>
              <a:t>κουμπάνησ</a:t>
            </a:r>
            <a:r>
              <a:rPr lang="el-GR" dirty="0"/>
              <a:t> </a:t>
            </a:r>
            <a:r>
              <a:rPr lang="el-GR" dirty="0" err="1"/>
              <a:t>αθανάσιοσ</a:t>
            </a:r>
            <a:r>
              <a:rPr lang="el-GR" dirty="0"/>
              <a:t> 57796</a:t>
            </a:r>
          </a:p>
          <a:p>
            <a:endParaRPr lang="el-GR" dirty="0"/>
          </a:p>
        </p:txBody>
      </p:sp>
    </p:spTree>
    <p:extLst>
      <p:ext uri="{BB962C8B-B14F-4D97-AF65-F5344CB8AC3E}">
        <p14:creationId xmlns:p14="http://schemas.microsoft.com/office/powerpoint/2010/main" val="3038168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40C9A46-688A-5781-2DC9-684760119F0E}"/>
              </a:ext>
            </a:extLst>
          </p:cNvPr>
          <p:cNvSpPr>
            <a:spLocks noGrp="1"/>
          </p:cNvSpPr>
          <p:nvPr>
            <p:ph type="title"/>
          </p:nvPr>
        </p:nvSpPr>
        <p:spPr/>
        <p:txBody>
          <a:bodyPr/>
          <a:lstStyle/>
          <a:p>
            <a:r>
              <a:rPr lang="el-GR" dirty="0" err="1"/>
              <a:t>Στοχοσ</a:t>
            </a:r>
            <a:r>
              <a:rPr lang="el-GR" dirty="0"/>
              <a:t> </a:t>
            </a:r>
            <a:r>
              <a:rPr lang="el-GR" dirty="0" err="1"/>
              <a:t>εργασιασ</a:t>
            </a:r>
            <a:endParaRPr lang="el-GR" dirty="0"/>
          </a:p>
        </p:txBody>
      </p:sp>
      <p:sp>
        <p:nvSpPr>
          <p:cNvPr id="3" name="Θέση περιεχομένου 2">
            <a:extLst>
              <a:ext uri="{FF2B5EF4-FFF2-40B4-BE49-F238E27FC236}">
                <a16:creationId xmlns:a16="http://schemas.microsoft.com/office/drawing/2014/main" id="{D29F4416-BA1E-0D76-35CA-E764962E62DB}"/>
              </a:ext>
            </a:extLst>
          </p:cNvPr>
          <p:cNvSpPr>
            <a:spLocks noGrp="1"/>
          </p:cNvSpPr>
          <p:nvPr>
            <p:ph idx="1"/>
          </p:nvPr>
        </p:nvSpPr>
        <p:spPr/>
        <p:txBody>
          <a:bodyPr>
            <a:normAutofit fontScale="92500" lnSpcReduction="10000"/>
          </a:bodyPr>
          <a:lstStyle/>
          <a:p>
            <a:r>
              <a:rPr lang="el-GR" dirty="0"/>
              <a:t>Κατανόηση προγράμματος </a:t>
            </a:r>
            <a:r>
              <a:rPr lang="en-US" dirty="0" err="1"/>
              <a:t>arduino</a:t>
            </a:r>
            <a:endParaRPr lang="el-GR" dirty="0"/>
          </a:p>
          <a:p>
            <a:r>
              <a:rPr lang="el-GR" dirty="0"/>
              <a:t>Ένωση </a:t>
            </a:r>
            <a:r>
              <a:rPr lang="en-US" dirty="0"/>
              <a:t>hardware </a:t>
            </a:r>
            <a:r>
              <a:rPr lang="el-GR" dirty="0"/>
              <a:t>με </a:t>
            </a:r>
            <a:r>
              <a:rPr lang="en-US" dirty="0"/>
              <a:t>software </a:t>
            </a:r>
            <a:r>
              <a:rPr lang="el-GR" dirty="0"/>
              <a:t>ώστε να έχουμε απτά αποτελέσματα</a:t>
            </a:r>
          </a:p>
          <a:p>
            <a:r>
              <a:rPr lang="el-GR" dirty="0"/>
              <a:t>Μέτρηση θερμοκρασίας </a:t>
            </a:r>
          </a:p>
          <a:p>
            <a:r>
              <a:rPr lang="el-GR" dirty="0"/>
              <a:t>Μέτρηση παροχής</a:t>
            </a:r>
          </a:p>
          <a:p>
            <a:r>
              <a:rPr lang="el-GR" dirty="0"/>
              <a:t>Αποθήκευση και επεξεργασία δεδομένων</a:t>
            </a:r>
          </a:p>
          <a:p>
            <a:r>
              <a:rPr lang="el-GR" dirty="0"/>
              <a:t>Χρήση δεδομένων για ευρεία αξιοποίηση τους στον πραγματικό κόσμο  (π.χ. εξοικονόμηση νερού και ενέργειας) </a:t>
            </a:r>
          </a:p>
          <a:p>
            <a:pPr marL="0" indent="0">
              <a:buNone/>
            </a:pPr>
            <a:endParaRPr lang="el-GR" dirty="0"/>
          </a:p>
        </p:txBody>
      </p:sp>
    </p:spTree>
    <p:extLst>
      <p:ext uri="{BB962C8B-B14F-4D97-AF65-F5344CB8AC3E}">
        <p14:creationId xmlns:p14="http://schemas.microsoft.com/office/powerpoint/2010/main" val="2464693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5E9CDA6-DD1C-A884-DA53-D63DC2E4C111}"/>
              </a:ext>
            </a:extLst>
          </p:cNvPr>
          <p:cNvSpPr>
            <a:spLocks noGrp="1"/>
          </p:cNvSpPr>
          <p:nvPr>
            <p:ph type="title"/>
          </p:nvPr>
        </p:nvSpPr>
        <p:spPr/>
        <p:txBody>
          <a:bodyPr/>
          <a:lstStyle/>
          <a:p>
            <a:r>
              <a:rPr lang="el-GR" dirty="0" err="1"/>
              <a:t>Στοχοσ</a:t>
            </a:r>
            <a:r>
              <a:rPr lang="el-GR" dirty="0"/>
              <a:t> </a:t>
            </a:r>
            <a:r>
              <a:rPr lang="el-GR" dirty="0" err="1"/>
              <a:t>εργασιασ</a:t>
            </a:r>
            <a:endParaRPr lang="el-GR" dirty="0"/>
          </a:p>
        </p:txBody>
      </p:sp>
      <p:sp>
        <p:nvSpPr>
          <p:cNvPr id="3" name="Θέση περιεχομένου 2">
            <a:extLst>
              <a:ext uri="{FF2B5EF4-FFF2-40B4-BE49-F238E27FC236}">
                <a16:creationId xmlns:a16="http://schemas.microsoft.com/office/drawing/2014/main" id="{D1BCE168-5A6C-197A-1DBE-42B871002A6A}"/>
              </a:ext>
            </a:extLst>
          </p:cNvPr>
          <p:cNvSpPr>
            <a:spLocks noGrp="1"/>
          </p:cNvSpPr>
          <p:nvPr>
            <p:ph idx="1"/>
          </p:nvPr>
        </p:nvSpPr>
        <p:spPr/>
        <p:txBody>
          <a:bodyPr/>
          <a:lstStyle/>
          <a:p>
            <a:r>
              <a:rPr lang="el-GR" dirty="0"/>
              <a:t>Κατασκευή ενός έξυπνου μετρητή νερού</a:t>
            </a:r>
          </a:p>
          <a:p>
            <a:r>
              <a:rPr lang="el-GR" dirty="0"/>
              <a:t>Απόκτηση δεδομένων θερμοκρασίας και παροχής νερού</a:t>
            </a:r>
          </a:p>
          <a:p>
            <a:r>
              <a:rPr lang="el-GR" dirty="0"/>
              <a:t>Σύγκριση των δεδομένων θερμοκρασίας</a:t>
            </a:r>
          </a:p>
          <a:p>
            <a:endParaRPr lang="el-GR" dirty="0"/>
          </a:p>
        </p:txBody>
      </p:sp>
    </p:spTree>
    <p:extLst>
      <p:ext uri="{BB962C8B-B14F-4D97-AF65-F5344CB8AC3E}">
        <p14:creationId xmlns:p14="http://schemas.microsoft.com/office/powerpoint/2010/main" val="1136532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E312BD0-0F48-2E70-9B5A-E30B15D1612B}"/>
              </a:ext>
            </a:extLst>
          </p:cNvPr>
          <p:cNvSpPr>
            <a:spLocks noGrp="1"/>
          </p:cNvSpPr>
          <p:nvPr>
            <p:ph type="title"/>
          </p:nvPr>
        </p:nvSpPr>
        <p:spPr/>
        <p:txBody>
          <a:bodyPr/>
          <a:lstStyle/>
          <a:p>
            <a:r>
              <a:rPr lang="el-GR" dirty="0" err="1"/>
              <a:t>Χαρακτηριστικα</a:t>
            </a:r>
            <a:r>
              <a:rPr lang="el-GR" dirty="0"/>
              <a:t> </a:t>
            </a:r>
            <a:r>
              <a:rPr lang="en-US" dirty="0"/>
              <a:t>hardware</a:t>
            </a:r>
            <a:endParaRPr lang="el-GR" dirty="0"/>
          </a:p>
        </p:txBody>
      </p:sp>
      <mc:AlternateContent xmlns:mc="http://schemas.openxmlformats.org/markup-compatibility/2006" xmlns:a14="http://schemas.microsoft.com/office/drawing/2010/main">
        <mc:Choice Requires="a14">
          <p:sp>
            <p:nvSpPr>
              <p:cNvPr id="3" name="Θέση περιεχομένου 2">
                <a:extLst>
                  <a:ext uri="{FF2B5EF4-FFF2-40B4-BE49-F238E27FC236}">
                    <a16:creationId xmlns:a16="http://schemas.microsoft.com/office/drawing/2014/main" id="{3BBAD81F-4F3C-2D04-D8B7-47B6BCCD77D4}"/>
                  </a:ext>
                </a:extLst>
              </p:cNvPr>
              <p:cNvSpPr>
                <a:spLocks noGrp="1"/>
              </p:cNvSpPr>
              <p:nvPr>
                <p:ph idx="1"/>
              </p:nvPr>
            </p:nvSpPr>
            <p:spPr/>
            <p:txBody>
              <a:bodyPr/>
              <a:lstStyle/>
              <a:p>
                <a:r>
                  <a:rPr lang="el-GR" dirty="0"/>
                  <a:t>Κατανάλωση ενέργειας 12</a:t>
                </a:r>
                <a:r>
                  <a:rPr lang="en-US" dirty="0"/>
                  <a:t>V 2A DC =&gt; 24 W</a:t>
                </a:r>
                <a:r>
                  <a:rPr lang="el-GR" dirty="0"/>
                  <a:t> ΜΑΧ</a:t>
                </a:r>
                <a:endParaRPr lang="en-US" dirty="0"/>
              </a:p>
              <a:p>
                <a:r>
                  <a:rPr lang="el-GR" dirty="0"/>
                  <a:t>Εξωτερική Μέτρηση θερμοκρασίας με </a:t>
                </a:r>
                <a14:m>
                  <m:oMath xmlns:m="http://schemas.openxmlformats.org/officeDocument/2006/math">
                    <m:r>
                      <a:rPr lang="el-GR" i="1" dirty="0" smtClean="0">
                        <a:latin typeface="Cambria Math" panose="02040503050406030204" pitchFamily="18" charset="0"/>
                        <a:ea typeface="Cambria Math" panose="02040503050406030204" pitchFamily="18" charset="0"/>
                      </a:rPr>
                      <m:t>±</m:t>
                    </m:r>
                  </m:oMath>
                </a14:m>
                <a:r>
                  <a:rPr lang="el-GR" dirty="0"/>
                  <a:t> 0.05% ακρίβεια</a:t>
                </a:r>
              </a:p>
              <a:p>
                <a:r>
                  <a:rPr lang="el-GR" dirty="0"/>
                  <a:t>Σύνδεση μέσω </a:t>
                </a:r>
                <a:r>
                  <a:rPr lang="en-US" dirty="0" err="1"/>
                  <a:t>WiFi</a:t>
                </a:r>
                <a:endParaRPr lang="en-US" dirty="0"/>
              </a:p>
              <a:p>
                <a:r>
                  <a:rPr lang="en-US" dirty="0"/>
                  <a:t>1/2” </a:t>
                </a:r>
                <a:r>
                  <a:rPr lang="el-GR" dirty="0"/>
                  <a:t>διαστάσεις σωλήνων</a:t>
                </a:r>
              </a:p>
              <a:p>
                <a:r>
                  <a:rPr lang="el-GR" dirty="0" err="1"/>
                  <a:t>Ηλεκτροβάνα</a:t>
                </a:r>
                <a:r>
                  <a:rPr lang="el-GR" dirty="0"/>
                  <a:t> 12</a:t>
                </a:r>
                <a:r>
                  <a:rPr lang="en-US" dirty="0"/>
                  <a:t>V 2A ON</a:t>
                </a:r>
                <a:endParaRPr lang="el-GR" dirty="0"/>
              </a:p>
              <a:p>
                <a:r>
                  <a:rPr lang="el-GR" dirty="0"/>
                  <a:t> </a:t>
                </a:r>
              </a:p>
            </p:txBody>
          </p:sp>
        </mc:Choice>
        <mc:Fallback xmlns="">
          <p:sp>
            <p:nvSpPr>
              <p:cNvPr id="3" name="Θέση περιεχομένου 2">
                <a:extLst>
                  <a:ext uri="{FF2B5EF4-FFF2-40B4-BE49-F238E27FC236}">
                    <a16:creationId xmlns:a16="http://schemas.microsoft.com/office/drawing/2014/main" id="{3BBAD81F-4F3C-2D04-D8B7-47B6BCCD77D4}"/>
                  </a:ext>
                </a:extLst>
              </p:cNvPr>
              <p:cNvSpPr>
                <a:spLocks noGrp="1" noRot="1" noChangeAspect="1" noMove="1" noResize="1" noEditPoints="1" noAdjustHandles="1" noChangeArrowheads="1" noChangeShapeType="1" noTextEdit="1"/>
              </p:cNvSpPr>
              <p:nvPr>
                <p:ph idx="1"/>
              </p:nvPr>
            </p:nvSpPr>
            <p:spPr>
              <a:blipFill>
                <a:blip r:embed="rId2"/>
                <a:stretch>
                  <a:fillRect l="-1231" t="-2238"/>
                </a:stretch>
              </a:blipFill>
            </p:spPr>
            <p:txBody>
              <a:bodyPr/>
              <a:lstStyle/>
              <a:p>
                <a:r>
                  <a:rPr lang="el-GR">
                    <a:noFill/>
                  </a:rPr>
                  <a:t> </a:t>
                </a:r>
              </a:p>
            </p:txBody>
          </p:sp>
        </mc:Fallback>
      </mc:AlternateContent>
    </p:spTree>
    <p:extLst>
      <p:ext uri="{BB962C8B-B14F-4D97-AF65-F5344CB8AC3E}">
        <p14:creationId xmlns:p14="http://schemas.microsoft.com/office/powerpoint/2010/main" val="2739398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A0F8AA6-E53F-BAC0-A86B-5F4FD1166236}"/>
              </a:ext>
            </a:extLst>
          </p:cNvPr>
          <p:cNvSpPr>
            <a:spLocks noGrp="1"/>
          </p:cNvSpPr>
          <p:nvPr>
            <p:ph type="title"/>
          </p:nvPr>
        </p:nvSpPr>
        <p:spPr>
          <a:xfrm>
            <a:off x="1141413" y="-343507"/>
            <a:ext cx="9905998" cy="1478570"/>
          </a:xfrm>
        </p:spPr>
        <p:txBody>
          <a:bodyPr/>
          <a:lstStyle/>
          <a:p>
            <a:r>
              <a:rPr lang="el-GR" dirty="0" err="1"/>
              <a:t>Αποτελεσματα</a:t>
            </a:r>
            <a:r>
              <a:rPr lang="el-GR" dirty="0"/>
              <a:t> </a:t>
            </a:r>
            <a:r>
              <a:rPr lang="el-GR" dirty="0" err="1"/>
              <a:t>μετρησεων-συμπερασματα</a:t>
            </a:r>
            <a:endParaRPr lang="el-GR" dirty="0"/>
          </a:p>
        </p:txBody>
      </p:sp>
      <p:pic>
        <p:nvPicPr>
          <p:cNvPr id="14" name="Θέση περιεχομένου 13" descr="Εικόνα που περιέχει κείμενο, στιγμιότυπο οθόνης, γράφημα, διάγραμμα&#10;&#10;Περιγραφή που δημιουργήθηκε αυτόματα">
            <a:extLst>
              <a:ext uri="{FF2B5EF4-FFF2-40B4-BE49-F238E27FC236}">
                <a16:creationId xmlns:a16="http://schemas.microsoft.com/office/drawing/2014/main" id="{3BA89DC5-77B9-769A-FDF9-E4AE0A514B1C}"/>
              </a:ext>
            </a:extLst>
          </p:cNvPr>
          <p:cNvPicPr>
            <a:picLocks noGrp="1" noChangeAspect="1"/>
          </p:cNvPicPr>
          <p:nvPr>
            <p:ph idx="1"/>
          </p:nvPr>
        </p:nvPicPr>
        <p:blipFill>
          <a:blip r:embed="rId2"/>
          <a:stretch>
            <a:fillRect/>
          </a:stretch>
        </p:blipFill>
        <p:spPr>
          <a:xfrm>
            <a:off x="1141413" y="3710589"/>
            <a:ext cx="4610743" cy="2753109"/>
          </a:xfrm>
        </p:spPr>
      </p:pic>
      <p:pic>
        <p:nvPicPr>
          <p:cNvPr id="16" name="Εικόνα 15" descr="Εικόνα που περιέχει κείμενο, γράφημα, γραμμή, στιγμιότυπο οθόνης&#10;&#10;Περιγραφή που δημιουργήθηκε αυτόματα">
            <a:extLst>
              <a:ext uri="{FF2B5EF4-FFF2-40B4-BE49-F238E27FC236}">
                <a16:creationId xmlns:a16="http://schemas.microsoft.com/office/drawing/2014/main" id="{347AABFD-8DA9-3415-B493-76B28D0F54A9}"/>
              </a:ext>
            </a:extLst>
          </p:cNvPr>
          <p:cNvPicPr>
            <a:picLocks noChangeAspect="1"/>
          </p:cNvPicPr>
          <p:nvPr/>
        </p:nvPicPr>
        <p:blipFill>
          <a:blip r:embed="rId3"/>
          <a:stretch>
            <a:fillRect/>
          </a:stretch>
        </p:blipFill>
        <p:spPr>
          <a:xfrm>
            <a:off x="5938516" y="702277"/>
            <a:ext cx="4601217" cy="2772162"/>
          </a:xfrm>
          <a:prstGeom prst="rect">
            <a:avLst/>
          </a:prstGeom>
        </p:spPr>
      </p:pic>
      <p:pic>
        <p:nvPicPr>
          <p:cNvPr id="18" name="Εικόνα 17" descr="Εικόνα που περιέχει κείμενο, γράφημα, στιγμιότυπο οθόνης, γραμμή&#10;&#10;Περιγραφή που δημιουργήθηκε αυτόματα">
            <a:extLst>
              <a:ext uri="{FF2B5EF4-FFF2-40B4-BE49-F238E27FC236}">
                <a16:creationId xmlns:a16="http://schemas.microsoft.com/office/drawing/2014/main" id="{6147C6C6-B0BC-43FA-AC29-270B7EE2BEB1}"/>
              </a:ext>
            </a:extLst>
          </p:cNvPr>
          <p:cNvPicPr>
            <a:picLocks noChangeAspect="1"/>
          </p:cNvPicPr>
          <p:nvPr/>
        </p:nvPicPr>
        <p:blipFill>
          <a:blip r:embed="rId4"/>
          <a:stretch>
            <a:fillRect/>
          </a:stretch>
        </p:blipFill>
        <p:spPr>
          <a:xfrm>
            <a:off x="1141413" y="702277"/>
            <a:ext cx="4572638" cy="2753109"/>
          </a:xfrm>
          <a:prstGeom prst="rect">
            <a:avLst/>
          </a:prstGeom>
        </p:spPr>
      </p:pic>
      <p:sp>
        <p:nvSpPr>
          <p:cNvPr id="19" name="TextBox 18">
            <a:extLst>
              <a:ext uri="{FF2B5EF4-FFF2-40B4-BE49-F238E27FC236}">
                <a16:creationId xmlns:a16="http://schemas.microsoft.com/office/drawing/2014/main" id="{7A2F4FF3-FCED-7441-B80A-09A088098FFD}"/>
              </a:ext>
            </a:extLst>
          </p:cNvPr>
          <p:cNvSpPr txBox="1"/>
          <p:nvPr/>
        </p:nvSpPr>
        <p:spPr>
          <a:xfrm>
            <a:off x="5928990" y="3710589"/>
            <a:ext cx="4610743" cy="2308324"/>
          </a:xfrm>
          <a:prstGeom prst="rect">
            <a:avLst/>
          </a:prstGeom>
          <a:noFill/>
        </p:spPr>
        <p:txBody>
          <a:bodyPr wrap="square" rtlCol="0">
            <a:spAutoFit/>
          </a:bodyPr>
          <a:lstStyle/>
          <a:p>
            <a:r>
              <a:rPr lang="el-GR" dirty="0"/>
              <a:t>Από τους 2 αισθητήρες παρατηρούμε ότι ο εσωτερικός αισθητήρας αντιλαμβάνεται πιο γρήγορα τις αλλαγές από τον εξωτερικό. Αυτό το παρατηρούμε από το χρονοδιάγραμμα αφού έχουμε πιο απότομη κλίση από τον εξωτερικό αισθητήρα. Στο χρονοδιάγραμμα παρατηρούμε ότι έχουμε νερό γύρω στους 60 βαθμούς για περίπου 20 λεπτά</a:t>
            </a:r>
          </a:p>
        </p:txBody>
      </p:sp>
    </p:spTree>
    <p:extLst>
      <p:ext uri="{BB962C8B-B14F-4D97-AF65-F5344CB8AC3E}">
        <p14:creationId xmlns:p14="http://schemas.microsoft.com/office/powerpoint/2010/main" val="1793493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2E8736D-8D1F-AFD1-D7BB-2D9095E41EA6}"/>
              </a:ext>
            </a:extLst>
          </p:cNvPr>
          <p:cNvSpPr>
            <a:spLocks noGrp="1"/>
          </p:cNvSpPr>
          <p:nvPr>
            <p:ph type="title"/>
          </p:nvPr>
        </p:nvSpPr>
        <p:spPr/>
        <p:txBody>
          <a:bodyPr/>
          <a:lstStyle/>
          <a:p>
            <a:r>
              <a:rPr lang="el-GR" dirty="0"/>
              <a:t>Σας </a:t>
            </a:r>
            <a:r>
              <a:rPr lang="el-GR" dirty="0" err="1"/>
              <a:t>ευχαριστουμε</a:t>
            </a:r>
          </a:p>
        </p:txBody>
      </p:sp>
      <p:sp>
        <p:nvSpPr>
          <p:cNvPr id="3" name="Θέση περιεχομένου 2">
            <a:extLst>
              <a:ext uri="{FF2B5EF4-FFF2-40B4-BE49-F238E27FC236}">
                <a16:creationId xmlns:a16="http://schemas.microsoft.com/office/drawing/2014/main" id="{646E593A-33B0-3299-7284-99B6B6AE732F}"/>
              </a:ext>
            </a:extLst>
          </p:cNvPr>
          <p:cNvSpPr>
            <a:spLocks noGrp="1"/>
          </p:cNvSpPr>
          <p:nvPr>
            <p:ph idx="1"/>
          </p:nvPr>
        </p:nvSpPr>
        <p:spPr/>
        <p:txBody>
          <a:bodyPr vert="horz" lIns="91440" tIns="45720" rIns="91440" bIns="45720" rtlCol="0" anchor="t">
            <a:normAutofit/>
          </a:bodyPr>
          <a:lstStyle/>
          <a:p>
            <a:r>
              <a:rPr lang="el-GR" dirty="0"/>
              <a:t>Παύλος </a:t>
            </a:r>
            <a:r>
              <a:rPr lang="el-GR" dirty="0" err="1"/>
              <a:t>Τζίτζος</a:t>
            </a:r>
            <a:r>
              <a:rPr lang="el-GR" dirty="0"/>
              <a:t> </a:t>
            </a:r>
          </a:p>
          <a:p>
            <a:r>
              <a:rPr lang="el-GR" dirty="0"/>
              <a:t>Αθανάσιος </a:t>
            </a:r>
            <a:r>
              <a:rPr lang="el-GR" dirty="0" err="1"/>
              <a:t>Κουμπάνης</a:t>
            </a:r>
          </a:p>
        </p:txBody>
      </p:sp>
    </p:spTree>
    <p:extLst>
      <p:ext uri="{BB962C8B-B14F-4D97-AF65-F5344CB8AC3E}">
        <p14:creationId xmlns:p14="http://schemas.microsoft.com/office/powerpoint/2010/main" val="2158873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Κύκλωμα">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TM04033919[[fn=Κύκλωμα]]</Template>
  <TotalTime>172</TotalTime>
  <Words>200</Words>
  <Application>Microsoft Office PowerPoint</Application>
  <PresentationFormat>Widescreen</PresentationFormat>
  <Paragraphs>31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Κύκλωμα</vt:lpstr>
      <vt:lpstr>SMART WATER meter</vt:lpstr>
      <vt:lpstr>Στοχοσ εργασιασ</vt:lpstr>
      <vt:lpstr>Στοχοσ εργασιασ</vt:lpstr>
      <vt:lpstr>Χαρακτηριστικα hardware</vt:lpstr>
      <vt:lpstr>Αποτελεσματα μετρησεων-συμπερασματα</vt:lpstr>
      <vt:lpstr>Σας ευχαριστουμε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WATRER SYSTEM</dc:title>
  <dc:creator>θανος3 κουμπανης3</dc:creator>
  <cp:lastModifiedBy>θανος3 κουμπανης3</cp:lastModifiedBy>
  <cp:revision>42</cp:revision>
  <dcterms:created xsi:type="dcterms:W3CDTF">2023-05-16T18:34:19Z</dcterms:created>
  <dcterms:modified xsi:type="dcterms:W3CDTF">2023-05-28T19:13:23Z</dcterms:modified>
</cp:coreProperties>
</file>