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EA180-8D60-418A-8B03-D5B0DAFA186B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3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64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081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883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69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83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6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4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149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A180-8D60-418A-8B03-D5B0DAFA186B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136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7DEA180-8D60-418A-8B03-D5B0DAFA186B}" type="datetimeFigureOut">
              <a:rPr lang="hu-HU" smtClean="0"/>
              <a:t>2021. 06. 09.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9F549F3-1394-4922-A52F-60D311F9F0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117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A3F73C-B2FF-47C4-8B91-C26D03E2E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Bolt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019BE1-9B5F-45CC-9894-7E68A2E09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Route kezelés és használata</a:t>
            </a:r>
          </a:p>
        </p:txBody>
      </p:sp>
    </p:spTree>
    <p:extLst>
      <p:ext uri="{BB962C8B-B14F-4D97-AF65-F5344CB8AC3E}">
        <p14:creationId xmlns:p14="http://schemas.microsoft.com/office/powerpoint/2010/main" val="113589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12221087-9EF6-4CD2-95A3-283529F7B00F}"/>
              </a:ext>
            </a:extLst>
          </p:cNvPr>
          <p:cNvSpPr txBox="1"/>
          <p:nvPr/>
        </p:nvSpPr>
        <p:spPr>
          <a:xfrm>
            <a:off x="3913388" y="290289"/>
            <a:ext cx="4365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="1" dirty="0"/>
              <a:t>Route importálása és futtatása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4E0B3BB-3948-4B6D-B3C7-9F1BCA8C6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19" y="2503765"/>
            <a:ext cx="3801005" cy="215295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EE1B491-E075-4951-BA98-EFE97A88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79" y="5101152"/>
            <a:ext cx="2114845" cy="63826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634E3186-D248-48EA-B5FF-97DBCB4B9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115" y="1860243"/>
            <a:ext cx="2753109" cy="238158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DC5C368-E9E9-45CC-879D-D1C90B648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58" y="1184898"/>
            <a:ext cx="1724266" cy="314369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1DBE0CA3-DF56-45A0-8E3D-EC0A6D611059}"/>
              </a:ext>
            </a:extLst>
          </p:cNvPr>
          <p:cNvSpPr txBox="1"/>
          <p:nvPr/>
        </p:nvSpPr>
        <p:spPr>
          <a:xfrm>
            <a:off x="408373" y="336455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Main.js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7AA7FAB-003E-40A6-BE68-90CAAD55A123}"/>
              </a:ext>
            </a:extLst>
          </p:cNvPr>
          <p:cNvSpPr txBox="1"/>
          <p:nvPr/>
        </p:nvSpPr>
        <p:spPr>
          <a:xfrm>
            <a:off x="6095999" y="1157416"/>
            <a:ext cx="242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Vue-route telepítése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3B14638-28A8-470D-98FA-FA19611E42E2}"/>
              </a:ext>
            </a:extLst>
          </p:cNvPr>
          <p:cNvSpPr txBox="1"/>
          <p:nvPr/>
        </p:nvSpPr>
        <p:spPr>
          <a:xfrm>
            <a:off x="6095998" y="2569450"/>
            <a:ext cx="303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Komponensek importálása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AEEDFCA-3330-4650-BD05-1AB96E7038FB}"/>
              </a:ext>
            </a:extLst>
          </p:cNvPr>
          <p:cNvSpPr txBox="1"/>
          <p:nvPr/>
        </p:nvSpPr>
        <p:spPr>
          <a:xfrm>
            <a:off x="6095998" y="1794656"/>
            <a:ext cx="255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Route importálása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D521E0AC-F9D5-403F-B7ED-29DD277403EE}"/>
              </a:ext>
            </a:extLst>
          </p:cNvPr>
          <p:cNvCxnSpPr>
            <a:stCxn id="10" idx="1"/>
          </p:cNvCxnSpPr>
          <p:nvPr/>
        </p:nvCxnSpPr>
        <p:spPr>
          <a:xfrm flipH="1">
            <a:off x="4580878" y="2754116"/>
            <a:ext cx="1515120" cy="6898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786BA7A0-A0FD-4BEA-A8B0-91CEF47DD5F9}"/>
              </a:ext>
            </a:extLst>
          </p:cNvPr>
          <p:cNvCxnSpPr>
            <a:cxnSpLocks/>
          </p:cNvCxnSpPr>
          <p:nvPr/>
        </p:nvCxnSpPr>
        <p:spPr>
          <a:xfrm flipH="1" flipV="1">
            <a:off x="4882718" y="1971185"/>
            <a:ext cx="1213280" cy="492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853042FF-3074-4FC1-8087-779DCEB4FC66}"/>
              </a:ext>
            </a:extLst>
          </p:cNvPr>
          <p:cNvCxnSpPr>
            <a:cxnSpLocks/>
          </p:cNvCxnSpPr>
          <p:nvPr/>
        </p:nvCxnSpPr>
        <p:spPr>
          <a:xfrm flipH="1" flipV="1">
            <a:off x="4882718" y="1322286"/>
            <a:ext cx="1213280" cy="492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08B821F-BF23-4DD5-AD6E-1526DF3457EC}"/>
              </a:ext>
            </a:extLst>
          </p:cNvPr>
          <p:cNvSpPr txBox="1"/>
          <p:nvPr/>
        </p:nvSpPr>
        <p:spPr>
          <a:xfrm>
            <a:off x="6095997" y="3429000"/>
            <a:ext cx="303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Route indítása</a:t>
            </a: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DCFE9F67-641F-4921-9D33-EDE022766F62}"/>
              </a:ext>
            </a:extLst>
          </p:cNvPr>
          <p:cNvCxnSpPr>
            <a:cxnSpLocks/>
          </p:cNvCxnSpPr>
          <p:nvPr/>
        </p:nvCxnSpPr>
        <p:spPr>
          <a:xfrm flipH="1">
            <a:off x="3409025" y="3578060"/>
            <a:ext cx="2686972" cy="13873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2FD741CA-0517-4C3C-B7AB-B68FE9C64881}"/>
              </a:ext>
            </a:extLst>
          </p:cNvPr>
          <p:cNvSpPr txBox="1"/>
          <p:nvPr/>
        </p:nvSpPr>
        <p:spPr>
          <a:xfrm>
            <a:off x="6131508" y="5235618"/>
            <a:ext cx="303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Fő oldalra csatolás</a:t>
            </a:r>
          </a:p>
        </p:txBody>
      </p: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CA3502E5-C3A9-4C3B-84B3-D943ED3F79CB}"/>
              </a:ext>
            </a:extLst>
          </p:cNvPr>
          <p:cNvCxnSpPr>
            <a:cxnSpLocks/>
          </p:cNvCxnSpPr>
          <p:nvPr/>
        </p:nvCxnSpPr>
        <p:spPr>
          <a:xfrm flipH="1">
            <a:off x="4752511" y="5400231"/>
            <a:ext cx="1373077" cy="3449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58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0D9A3832-74FF-464B-9F50-967DC34D2B35}"/>
              </a:ext>
            </a:extLst>
          </p:cNvPr>
          <p:cNvSpPr txBox="1"/>
          <p:nvPr/>
        </p:nvSpPr>
        <p:spPr>
          <a:xfrm>
            <a:off x="3282888" y="363768"/>
            <a:ext cx="5626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b="1" dirty="0"/>
              <a:t>Route Komponensek Regisztrálása és Használata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4E3CDA2-3B92-4CE9-A0CF-D8D3FFA8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85" y="983304"/>
            <a:ext cx="6487430" cy="203863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F6D1756-19CB-4229-8006-53803CADA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74" y="4197523"/>
            <a:ext cx="2896004" cy="1286054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669A2B45-9748-40B3-BA2A-E928A394E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71" y="4197523"/>
            <a:ext cx="2500660" cy="1286054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419A85EA-8E10-4290-8CB4-38A0F0F4BDCA}"/>
              </a:ext>
            </a:extLst>
          </p:cNvPr>
          <p:cNvSpPr txBox="1"/>
          <p:nvPr/>
        </p:nvSpPr>
        <p:spPr>
          <a:xfrm>
            <a:off x="1682997" y="3698712"/>
            <a:ext cx="182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Kezdőlap / Szűrő 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79034385-55E7-41BB-A172-39088CFC7553}"/>
              </a:ext>
            </a:extLst>
          </p:cNvPr>
          <p:cNvSpPr txBox="1"/>
          <p:nvPr/>
        </p:nvSpPr>
        <p:spPr>
          <a:xfrm>
            <a:off x="5289753" y="3551192"/>
            <a:ext cx="1825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dirty="0"/>
              <a:t>Felhasználóknak elérő csak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0BEB3B2B-3A16-4971-9578-094D663BC6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608" y="4197523"/>
            <a:ext cx="3547733" cy="1286053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1FD6BA2A-4441-4169-8601-6157A0E762F3}"/>
              </a:ext>
            </a:extLst>
          </p:cNvPr>
          <p:cNvSpPr txBox="1"/>
          <p:nvPr/>
        </p:nvSpPr>
        <p:spPr>
          <a:xfrm>
            <a:off x="8810374" y="3698712"/>
            <a:ext cx="1606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Dinamikus link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6167853-9DEF-46B2-98C4-044ADD4C1880}"/>
              </a:ext>
            </a:extLst>
          </p:cNvPr>
          <p:cNvSpPr txBox="1"/>
          <p:nvPr/>
        </p:nvSpPr>
        <p:spPr>
          <a:xfrm>
            <a:off x="408373" y="33645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route.js</a:t>
            </a:r>
          </a:p>
        </p:txBody>
      </p:sp>
    </p:spTree>
    <p:extLst>
      <p:ext uri="{BB962C8B-B14F-4D97-AF65-F5344CB8AC3E}">
        <p14:creationId xmlns:p14="http://schemas.microsoft.com/office/powerpoint/2010/main" val="379796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0ED538B5-47E0-4BCC-91CF-44A68051EAC4}"/>
              </a:ext>
            </a:extLst>
          </p:cNvPr>
          <p:cNvSpPr txBox="1"/>
          <p:nvPr/>
        </p:nvSpPr>
        <p:spPr>
          <a:xfrm>
            <a:off x="3611547" y="266155"/>
            <a:ext cx="4458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400" b="1" dirty="0"/>
              <a:t>Dinamikus Oldal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1170B93-A621-472E-9F33-1701BDB59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5" y="2667681"/>
            <a:ext cx="3134162" cy="355332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AD72BDE-F6FA-41B0-8355-603AA20D0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5" y="1125519"/>
            <a:ext cx="2524477" cy="36200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545C705-EDBE-4FDC-849D-74120B760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585" y="1059362"/>
            <a:ext cx="2734057" cy="164805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35742FC-42B3-4A36-B9A4-9ACC0E039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51" y="886420"/>
            <a:ext cx="3810532" cy="2610214"/>
          </a:xfrm>
          <a:prstGeom prst="rect">
            <a:avLst/>
          </a:prstGeom>
        </p:spPr>
      </p:pic>
      <p:pic>
        <p:nvPicPr>
          <p:cNvPr id="12" name="Ábra 11">
            <a:extLst>
              <a:ext uri="{FF2B5EF4-FFF2-40B4-BE49-F238E27FC236}">
                <a16:creationId xmlns:a16="http://schemas.microsoft.com/office/drawing/2014/main" id="{C6538507-23DB-4FD5-AAC1-8B1BE8740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6584" y="3037574"/>
            <a:ext cx="530973" cy="530973"/>
          </a:xfrm>
          <a:prstGeom prst="rect">
            <a:avLst/>
          </a:prstGeom>
        </p:spPr>
      </p:pic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E3B4AB26-2155-48B5-A2DD-C1F4580BCC0D}"/>
              </a:ext>
            </a:extLst>
          </p:cNvPr>
          <p:cNvCxnSpPr>
            <a:cxnSpLocks/>
            <a:stCxn id="12" idx="1"/>
            <a:endCxn id="16" idx="2"/>
          </p:cNvCxnSpPr>
          <p:nvPr/>
        </p:nvCxnSpPr>
        <p:spPr>
          <a:xfrm flipH="1" flipV="1">
            <a:off x="1492769" y="2414924"/>
            <a:ext cx="1123815" cy="8881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1E6B3746-0DE6-437A-815B-09B7ADE6F4B6}"/>
              </a:ext>
            </a:extLst>
          </p:cNvPr>
          <p:cNvSpPr txBox="1"/>
          <p:nvPr/>
        </p:nvSpPr>
        <p:spPr>
          <a:xfrm>
            <a:off x="830876" y="2045592"/>
            <a:ext cx="132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Termék ID =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942BAD0-2B9F-47B4-BB74-BF288044A868}"/>
              </a:ext>
            </a:extLst>
          </p:cNvPr>
          <p:cNvSpPr txBox="1"/>
          <p:nvPr/>
        </p:nvSpPr>
        <p:spPr>
          <a:xfrm>
            <a:off x="2042424" y="200686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A043C680-A7DC-4122-9115-187995A6D907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flipV="1">
            <a:off x="1492769" y="1487520"/>
            <a:ext cx="549655" cy="5580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E07839E4-4C07-4A83-A7F7-9459B843B8B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304662" y="1306520"/>
            <a:ext cx="1056923" cy="576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507C7AF4-EEEB-492D-8B43-FE7CB5FF9AB1}"/>
              </a:ext>
            </a:extLst>
          </p:cNvPr>
          <p:cNvCxnSpPr>
            <a:cxnSpLocks/>
          </p:cNvCxnSpPr>
          <p:nvPr/>
        </p:nvCxnSpPr>
        <p:spPr>
          <a:xfrm>
            <a:off x="6809173" y="1773292"/>
            <a:ext cx="1180730" cy="2723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Kép 32">
            <a:extLst>
              <a:ext uri="{FF2B5EF4-FFF2-40B4-BE49-F238E27FC236}">
                <a16:creationId xmlns:a16="http://schemas.microsoft.com/office/drawing/2014/main" id="{E6551B8E-6D27-4E76-A2EE-F95657AA57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18" y="2943262"/>
            <a:ext cx="5339017" cy="3264169"/>
          </a:xfrm>
          <a:prstGeom prst="rect">
            <a:avLst/>
          </a:prstGeom>
        </p:spPr>
      </p:pic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D2C45C4C-12E6-45BE-A51A-7927827E4A50}"/>
              </a:ext>
            </a:extLst>
          </p:cNvPr>
          <p:cNvCxnSpPr>
            <a:cxnSpLocks/>
          </p:cNvCxnSpPr>
          <p:nvPr/>
        </p:nvCxnSpPr>
        <p:spPr>
          <a:xfrm flipH="1">
            <a:off x="9425148" y="3199215"/>
            <a:ext cx="1886643" cy="1554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0F6E5EDA-1CC0-4FDA-882B-E7D4FC046954}"/>
              </a:ext>
            </a:extLst>
          </p:cNvPr>
          <p:cNvSpPr txBox="1"/>
          <p:nvPr/>
        </p:nvSpPr>
        <p:spPr>
          <a:xfrm>
            <a:off x="408373" y="33645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termekOldal.vue</a:t>
            </a:r>
          </a:p>
        </p:txBody>
      </p:sp>
    </p:spTree>
    <p:extLst>
      <p:ext uri="{BB962C8B-B14F-4D97-AF65-F5344CB8AC3E}">
        <p14:creationId xmlns:p14="http://schemas.microsoft.com/office/powerpoint/2010/main" val="10197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8D9BF90-3EA8-48F6-AF2A-98B60777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153" y="1810427"/>
            <a:ext cx="3886742" cy="123842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D2FA8F2-DD3E-4400-84F5-5F2647CB3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90" y="4936723"/>
            <a:ext cx="3524742" cy="28579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56DE462-5E98-4427-8F6B-519BC6601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33" y="1810427"/>
            <a:ext cx="2734057" cy="981212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A99A4A1C-3F62-40C7-A410-51261F8F2791}"/>
              </a:ext>
            </a:extLst>
          </p:cNvPr>
          <p:cNvSpPr txBox="1"/>
          <p:nvPr/>
        </p:nvSpPr>
        <p:spPr>
          <a:xfrm>
            <a:off x="2010946" y="126615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Route </a:t>
            </a:r>
            <a:r>
              <a:rPr lang="hu-HU" dirty="0" err="1"/>
              <a:t>view</a:t>
            </a:r>
            <a:r>
              <a:rPr lang="hu-HU" dirty="0"/>
              <a:t> 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06AE6FF-4CCB-4127-938E-9EDCE322179E}"/>
              </a:ext>
            </a:extLst>
          </p:cNvPr>
          <p:cNvSpPr txBox="1"/>
          <p:nvPr/>
        </p:nvSpPr>
        <p:spPr>
          <a:xfrm>
            <a:off x="8040209" y="126615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Route </a:t>
            </a:r>
            <a:r>
              <a:rPr lang="hu-HU" dirty="0" err="1"/>
              <a:t>bind</a:t>
            </a:r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0DC4CF4-95A8-4063-99AF-ADBB37CB8554}"/>
              </a:ext>
            </a:extLst>
          </p:cNvPr>
          <p:cNvSpPr txBox="1"/>
          <p:nvPr/>
        </p:nvSpPr>
        <p:spPr>
          <a:xfrm>
            <a:off x="4814168" y="4440317"/>
            <a:ext cx="191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Route átirányítás</a:t>
            </a:r>
          </a:p>
        </p:txBody>
      </p:sp>
    </p:spTree>
    <p:extLst>
      <p:ext uri="{BB962C8B-B14F-4D97-AF65-F5344CB8AC3E}">
        <p14:creationId xmlns:p14="http://schemas.microsoft.com/office/powerpoint/2010/main" val="180994774"/>
      </p:ext>
    </p:extLst>
  </p:cSld>
  <p:clrMapOvr>
    <a:masterClrMapping/>
  </p:clrMapOvr>
</p:sld>
</file>

<file path=ppt/theme/theme1.xml><?xml version="1.0" encoding="utf-8"?>
<a:theme xmlns:a="http://schemas.openxmlformats.org/drawingml/2006/main" name="Bázis">
  <a:themeElements>
    <a:clrScheme name="Báz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áz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áz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TM03457444[[fn=Bázis]]</Template>
  <TotalTime>185</TotalTime>
  <Words>54</Words>
  <Application>Microsoft Office PowerPoint</Application>
  <PresentationFormat>Szélesvásznú</PresentationFormat>
  <Paragraphs>21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Corbel</vt:lpstr>
      <vt:lpstr>Wingdings</vt:lpstr>
      <vt:lpstr>Bázis</vt:lpstr>
      <vt:lpstr>Bolt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Bolt</dc:title>
  <dc:creator>Krisztián Thoma</dc:creator>
  <cp:lastModifiedBy>Krisztián Thoma</cp:lastModifiedBy>
  <cp:revision>14</cp:revision>
  <dcterms:created xsi:type="dcterms:W3CDTF">2021-06-07T21:44:14Z</dcterms:created>
  <dcterms:modified xsi:type="dcterms:W3CDTF">2021-06-09T20:30:21Z</dcterms:modified>
</cp:coreProperties>
</file>