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64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81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83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69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83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6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4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4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13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7DEA180-8D60-418A-8B03-D5B0DAFA186B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11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A3F73C-B2FF-47C4-8B91-C26D03E2E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Bolt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019BE1-9B5F-45CC-9894-7E68A2E09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Route kezelés és használata</a:t>
            </a:r>
          </a:p>
        </p:txBody>
      </p:sp>
    </p:spTree>
    <p:extLst>
      <p:ext uri="{BB962C8B-B14F-4D97-AF65-F5344CB8AC3E}">
        <p14:creationId xmlns:p14="http://schemas.microsoft.com/office/powerpoint/2010/main" val="11358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12221087-9EF6-4CD2-95A3-283529F7B00F}"/>
              </a:ext>
            </a:extLst>
          </p:cNvPr>
          <p:cNvSpPr txBox="1"/>
          <p:nvPr/>
        </p:nvSpPr>
        <p:spPr>
          <a:xfrm>
            <a:off x="3913388" y="290289"/>
            <a:ext cx="4365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Route importálása és futtatása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4E0B3BB-3948-4B6D-B3C7-9F1BCA8C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13" y="2503765"/>
            <a:ext cx="3801005" cy="215295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EE1B491-E075-4951-BA98-EFE97A88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13" y="5064298"/>
            <a:ext cx="2114845" cy="63826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34E3186-D248-48EA-B5FF-97DBCB4B9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13" y="1858024"/>
            <a:ext cx="2753109" cy="238158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DC5C368-E9E9-45CC-879D-D1C90B648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13" y="1140510"/>
            <a:ext cx="1724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D9A3832-74FF-464B-9F50-967DC34D2B35}"/>
              </a:ext>
            </a:extLst>
          </p:cNvPr>
          <p:cNvSpPr txBox="1"/>
          <p:nvPr/>
        </p:nvSpPr>
        <p:spPr>
          <a:xfrm>
            <a:off x="3282888" y="363768"/>
            <a:ext cx="562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Route </a:t>
            </a:r>
            <a:r>
              <a:rPr lang="hu-HU" sz="2000" b="1" dirty="0" err="1"/>
              <a:t>Componensek</a:t>
            </a:r>
            <a:r>
              <a:rPr lang="hu-HU" sz="2000" b="1" dirty="0"/>
              <a:t> Regisztrálása és Használata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4E3CDA2-3B92-4CE9-A0CF-D8D3FFA8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983304"/>
            <a:ext cx="6487430" cy="203863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F6D1756-19CB-4229-8006-53803CADA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74" y="4197523"/>
            <a:ext cx="2896004" cy="128605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69A2B45-9748-40B3-BA2A-E928A394E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71" y="4197523"/>
            <a:ext cx="2500660" cy="128605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419A85EA-8E10-4290-8CB4-38A0F0F4BDCA}"/>
              </a:ext>
            </a:extLst>
          </p:cNvPr>
          <p:cNvSpPr txBox="1"/>
          <p:nvPr/>
        </p:nvSpPr>
        <p:spPr>
          <a:xfrm>
            <a:off x="1682997" y="3698712"/>
            <a:ext cx="182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Kezdőlap / Szűrő 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9034385-55E7-41BB-A172-39088CFC7553}"/>
              </a:ext>
            </a:extLst>
          </p:cNvPr>
          <p:cNvSpPr txBox="1"/>
          <p:nvPr/>
        </p:nvSpPr>
        <p:spPr>
          <a:xfrm>
            <a:off x="5289753" y="3551192"/>
            <a:ext cx="1825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dirty="0"/>
              <a:t>Felhasználóknak elérő csak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0BEB3B2B-3A16-4971-9578-094D663BC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08" y="4197523"/>
            <a:ext cx="3547733" cy="1286053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1FD6BA2A-4441-4169-8601-6157A0E762F3}"/>
              </a:ext>
            </a:extLst>
          </p:cNvPr>
          <p:cNvSpPr txBox="1"/>
          <p:nvPr/>
        </p:nvSpPr>
        <p:spPr>
          <a:xfrm>
            <a:off x="8810374" y="3698712"/>
            <a:ext cx="1606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Dinamikus link</a:t>
            </a:r>
          </a:p>
        </p:txBody>
      </p:sp>
    </p:spTree>
    <p:extLst>
      <p:ext uri="{BB962C8B-B14F-4D97-AF65-F5344CB8AC3E}">
        <p14:creationId xmlns:p14="http://schemas.microsoft.com/office/powerpoint/2010/main" val="379796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ED538B5-47E0-4BCC-91CF-44A68051EAC4}"/>
              </a:ext>
            </a:extLst>
          </p:cNvPr>
          <p:cNvSpPr txBox="1"/>
          <p:nvPr/>
        </p:nvSpPr>
        <p:spPr>
          <a:xfrm>
            <a:off x="3913387" y="290289"/>
            <a:ext cx="4458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b="1" dirty="0"/>
              <a:t>Példák</a:t>
            </a:r>
          </a:p>
        </p:txBody>
      </p:sp>
    </p:spTree>
    <p:extLst>
      <p:ext uri="{BB962C8B-B14F-4D97-AF65-F5344CB8AC3E}">
        <p14:creationId xmlns:p14="http://schemas.microsoft.com/office/powerpoint/2010/main" val="101977085"/>
      </p:ext>
    </p:extLst>
  </p:cSld>
  <p:clrMapOvr>
    <a:masterClrMapping/>
  </p:clrMapOvr>
</p:sld>
</file>

<file path=ppt/theme/theme1.xml><?xml version="1.0" encoding="utf-8"?>
<a:theme xmlns:a="http://schemas.openxmlformats.org/drawingml/2006/main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áz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áz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TM03457444[[fn=Bázis]]</Template>
  <TotalTime>71</TotalTime>
  <Words>23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Corbel</vt:lpstr>
      <vt:lpstr>Bázis</vt:lpstr>
      <vt:lpstr>Bolt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</dc:title>
  <dc:creator>Krisztián Thoma</dc:creator>
  <cp:lastModifiedBy>Krisztián Thoma</cp:lastModifiedBy>
  <cp:revision>4</cp:revision>
  <dcterms:created xsi:type="dcterms:W3CDTF">2021-06-07T21:44:14Z</dcterms:created>
  <dcterms:modified xsi:type="dcterms:W3CDTF">2021-06-07T22:55:52Z</dcterms:modified>
</cp:coreProperties>
</file>