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4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9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9DA2-724E-7543-AEEE-B89E27C648B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84C1-F88E-8F4B-BB64-CEB0EAC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52" y="321005"/>
            <a:ext cx="7754368" cy="722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Why Bayesian Networks?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8178800" cy="838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 better representation for the Probability Distribution Model</a:t>
            </a:r>
          </a:p>
          <a:p>
            <a:pPr marL="0" indent="0" algn="ctr">
              <a:buNone/>
            </a:pPr>
            <a:r>
              <a:rPr lang="en-US" b="1" dirty="0" smtClean="0"/>
              <a:t>(take advantage of “variable independence”)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22C51-5D80-48D4-8A4D-8AEBCFC63A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4160727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48000"/>
            <a:ext cx="2133600" cy="1153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3200400"/>
            <a:ext cx="841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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495800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Size = O(</a:t>
            </a:r>
            <a:r>
              <a:rPr lang="en-US" i="1" dirty="0" err="1" smtClean="0"/>
              <a:t>d</a:t>
            </a:r>
            <a:r>
              <a:rPr lang="en-US" i="1" baseline="30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d</a:t>
            </a:r>
            <a:r>
              <a:rPr lang="en-US" dirty="0" smtClean="0"/>
              <a:t>: variable domain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7778" y="423333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758" y="4495800"/>
            <a:ext cx="3508917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67200" y="4572000"/>
            <a:ext cx="841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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5181600"/>
            <a:ext cx="1953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= O(</a:t>
            </a:r>
            <a:r>
              <a:rPr lang="en-US" i="1" dirty="0" err="1" smtClean="0"/>
              <a:t>nd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: # of parents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2281535"/>
            <a:ext cx="3825236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Fully Joint Distribution Table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2433935"/>
            <a:ext cx="2467342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Why Bayesian Networks?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Bayesian Networks?</dc:title>
  <dc:creator>Wei-Min Shen</dc:creator>
  <cp:lastModifiedBy>Wei-Min Shen</cp:lastModifiedBy>
  <cp:revision>1</cp:revision>
  <dcterms:created xsi:type="dcterms:W3CDTF">2017-11-09T16:50:40Z</dcterms:created>
  <dcterms:modified xsi:type="dcterms:W3CDTF">2017-11-09T16:52:37Z</dcterms:modified>
</cp:coreProperties>
</file>