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60" r:id="rId2"/>
    <p:sldId id="266" r:id="rId3"/>
    <p:sldId id="267" r:id="rId4"/>
    <p:sldId id="26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000"/>
    <a:srgbClr val="A90204"/>
    <a:srgbClr val="FF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FC88DBE-AE0E-401B-8BA2-833FE46F5BC7}">
  <a:tblStyle styleId="{6FC88DBE-AE0E-401B-8BA2-833FE46F5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2120"/>
  </p:normalViewPr>
  <p:slideViewPr>
    <p:cSldViewPr snapToGrid="0" snapToObjects="1">
      <p:cViewPr varScale="1">
        <p:scale>
          <a:sx n="135" d="100"/>
          <a:sy n="135" d="100"/>
        </p:scale>
        <p:origin x="-1216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3900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7D7A8B-A4C5-EA4B-8AEC-0AA0369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9590"/>
            <a:ext cx="8520600" cy="884847"/>
          </a:xfrm>
        </p:spPr>
        <p:txBody>
          <a:bodyPr/>
          <a:lstStyle/>
          <a:p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CSCI 599: Week 1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FA3A42-E8CE-E14A-8056-D8B39EE1A601}"/>
              </a:ext>
            </a:extLst>
          </p:cNvPr>
          <p:cNvSpPr txBox="1"/>
          <p:nvPr/>
        </p:nvSpPr>
        <p:spPr>
          <a:xfrm>
            <a:off x="3674853" y="2162355"/>
            <a:ext cx="3728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Presentation by: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Dhairya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Pujara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Pavneet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Kaur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Mukar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Sachin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Kumar GB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Sanjay Nadhavajhala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Vinita Thakur</a:t>
            </a:r>
          </a:p>
        </p:txBody>
      </p:sp>
    </p:spTree>
    <p:extLst>
      <p:ext uri="{BB962C8B-B14F-4D97-AF65-F5344CB8AC3E}">
        <p14:creationId xmlns:p14="http://schemas.microsoft.com/office/powerpoint/2010/main" val="21450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2D7D7A8B-A4C5-EA4B-8AEC-0AA0369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25" y="160005"/>
            <a:ext cx="2755572" cy="326132"/>
          </a:xfrm>
          <a:prstGeom prst="rect">
            <a:avLst/>
          </a:prstGeom>
        </p:spPr>
        <p:txBody>
          <a:bodyPr/>
          <a:lstStyle/>
          <a:p>
            <a:r>
              <a:rPr lang="en-US" sz="2400" u="sng" dirty="0">
                <a:solidFill>
                  <a:srgbClr val="C00000"/>
                </a:solidFill>
                <a:latin typeface="+mj-lt"/>
              </a:rPr>
              <a:t>Real World Datasets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10428"/>
              </p:ext>
            </p:extLst>
          </p:nvPr>
        </p:nvGraphicFramePr>
        <p:xfrm>
          <a:off x="381855" y="486137"/>
          <a:ext cx="8209304" cy="357506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52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3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23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23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9556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are they collected?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Temporal</a:t>
                      </a:r>
                      <a:r>
                        <a:rPr lang="en-US" baseline="0" dirty="0"/>
                        <a:t> and spatial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</a:t>
                      </a:r>
                      <a:r>
                        <a:rPr lang="en-US" baseline="0" dirty="0"/>
                        <a:t> are they structured?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2585">
                <a:tc>
                  <a:txBody>
                    <a:bodyPr/>
                    <a:lstStyle/>
                    <a:p>
                      <a:r>
                        <a:rPr lang="en-US" b="1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/>
                        <a:t>Game statistics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/>
                        <a:t>Player</a:t>
                      </a:r>
                      <a:r>
                        <a:rPr lang="en-US" sz="1100" baseline="0" dirty="0"/>
                        <a:t> tracking sensors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baseline="0" dirty="0"/>
                        <a:t>Fan driven (photos, social media)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/>
                        <a:t>Sports</a:t>
                      </a:r>
                      <a:r>
                        <a:rPr lang="en-US" sz="1100" baseline="0" dirty="0"/>
                        <a:t> so</a:t>
                      </a:r>
                      <a:r>
                        <a:rPr lang="en-US" sz="1100" dirty="0"/>
                        <a:t>cial media posts, game logs have time and location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/>
                        <a:t>Game stats are </a:t>
                      </a:r>
                      <a:r>
                        <a:rPr lang="en-US" sz="1100" baseline="0" dirty="0"/>
                        <a:t>structured and placed into RDBMS tables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baseline="0" dirty="0"/>
                        <a:t>Sensor data is less structured and can be unstructured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2585">
                <a:tc>
                  <a:txBody>
                    <a:bodyPr/>
                    <a:lstStyle/>
                    <a:p>
                      <a:r>
                        <a:rPr lang="en-US" b="1" dirty="0"/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/>
                        <a:t>Traffic and weather data from sensors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Traditional enterprise data from operational systems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1100" dirty="0"/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The day on which</a:t>
                      </a:r>
                      <a:r>
                        <a:rPr lang="en-US" sz="1100" baseline="0" dirty="0" smtClean="0"/>
                        <a:t> package is delivered is noted and also its respective source and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/>
                        <a:t>RDBMS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err="1" smtClean="0"/>
                        <a:t>NoSQL</a:t>
                      </a:r>
                      <a:endParaRPr lang="en-US" sz="1100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2585">
                <a:tc>
                  <a:txBody>
                    <a:bodyPr/>
                    <a:lstStyle/>
                    <a:p>
                      <a:r>
                        <a:rPr lang="en-US" b="1" dirty="0"/>
                        <a:t>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/>
                        <a:t>Reviews from Yelp, Google Reviews, Facebook check-ins,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/>
                        <a:t>Reviews have timestamp</a:t>
                      </a:r>
                      <a:r>
                        <a:rPr lang="en-US" sz="1100" baseline="0" dirty="0"/>
                        <a:t> and are associated with specific restaurant (location)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/>
                        <a:t>RDBMS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err="1"/>
                        <a:t>NoSQL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D7D7A8B-A4C5-EA4B-8AEC-0AA0369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25" y="160005"/>
            <a:ext cx="2755572" cy="326132"/>
          </a:xfrm>
          <a:prstGeom prst="rect">
            <a:avLst/>
          </a:prstGeom>
        </p:spPr>
        <p:txBody>
          <a:bodyPr/>
          <a:lstStyle/>
          <a:p>
            <a:r>
              <a:rPr lang="en-US" sz="2400" u="sng" dirty="0">
                <a:solidFill>
                  <a:srgbClr val="C00000"/>
                </a:solidFill>
                <a:latin typeface="+mj-lt"/>
              </a:rPr>
              <a:t>5 </a:t>
            </a:r>
            <a:r>
              <a:rPr lang="en-US" sz="2400" u="sng" dirty="0" err="1">
                <a:solidFill>
                  <a:srgbClr val="C00000"/>
                </a:solidFill>
                <a:latin typeface="+mj-lt"/>
              </a:rPr>
              <a:t>Vs</a:t>
            </a:r>
            <a:endParaRPr lang="en-US" sz="2400" u="sng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73231"/>
              </p:ext>
            </p:extLst>
          </p:nvPr>
        </p:nvGraphicFramePr>
        <p:xfrm>
          <a:off x="269642" y="652842"/>
          <a:ext cx="8289402" cy="273121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815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15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15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15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15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815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2803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2803"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2803">
                <a:tc>
                  <a:txBody>
                    <a:bodyPr/>
                    <a:lstStyle/>
                    <a:p>
                      <a:r>
                        <a:rPr lang="en-US" dirty="0"/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2803">
                <a:tc>
                  <a:txBody>
                    <a:bodyPr/>
                    <a:lstStyle/>
                    <a:p>
                      <a:r>
                        <a:rPr lang="en-US" dirty="0"/>
                        <a:t>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4319" y="3714629"/>
            <a:ext cx="642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3 datasets can be considered Big Data.</a:t>
            </a:r>
          </a:p>
        </p:txBody>
      </p:sp>
    </p:spTree>
    <p:extLst>
      <p:ext uri="{BB962C8B-B14F-4D97-AF65-F5344CB8AC3E}">
        <p14:creationId xmlns:p14="http://schemas.microsoft.com/office/powerpoint/2010/main" val="382336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2D7D7A8B-A4C5-EA4B-8AEC-0AA03696DFA7}"/>
              </a:ext>
            </a:extLst>
          </p:cNvPr>
          <p:cNvSpPr txBox="1">
            <a:spLocks/>
          </p:cNvSpPr>
          <p:nvPr/>
        </p:nvSpPr>
        <p:spPr>
          <a:xfrm>
            <a:off x="184425" y="160005"/>
            <a:ext cx="4764860" cy="32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u="sng" dirty="0">
                <a:solidFill>
                  <a:srgbClr val="C00000"/>
                </a:solidFill>
                <a:latin typeface="+mj-lt"/>
              </a:rPr>
              <a:t>Unintended Consequences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38836"/>
              </p:ext>
            </p:extLst>
          </p:nvPr>
        </p:nvGraphicFramePr>
        <p:xfrm>
          <a:off x="411536" y="948621"/>
          <a:ext cx="8208396" cy="352791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41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67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438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Unintended Consequence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380">
                <a:tc>
                  <a:txBody>
                    <a:bodyPr/>
                    <a:lstStyle/>
                    <a:p>
                      <a:r>
                        <a:rPr lang="en-US" b="1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dirty="0" smtClean="0"/>
                        <a:t>Use</a:t>
                      </a:r>
                      <a:r>
                        <a:rPr lang="en-US" sz="1100" baseline="0" dirty="0" smtClean="0"/>
                        <a:t> player data to determine his/her future salary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baseline="0" dirty="0" smtClean="0"/>
                        <a:t>Betting lines set by team statistical data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1823">
                <a:tc>
                  <a:txBody>
                    <a:bodyPr/>
                    <a:lstStyle/>
                    <a:p>
                      <a:r>
                        <a:rPr lang="en-US" b="1" dirty="0"/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100" baseline="0" dirty="0" smtClean="0"/>
                        <a:t>Improved driving patterns (example:-&gt; Trucks not taking left turns during package delivery) can result in less fuel consumption, less emission of harmful gases and increase in number of packages delivered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100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1823">
                <a:tc>
                  <a:txBody>
                    <a:bodyPr/>
                    <a:lstStyle/>
                    <a:p>
                      <a:r>
                        <a:rPr lang="en-US" b="1" dirty="0"/>
                        <a:t>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/>
                        <a:t>Fake restaurant reviews can be misleading. The restaurant will be assigned a higher rating than the actual rating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/>
                        <a:t>Can help in regulating obesity. For example, it can be detected if a person orders more food than the food ordering average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4905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269</Words>
  <Application>Microsoft Macintosh PowerPoint</Application>
  <PresentationFormat>On-screen Show (16:9)</PresentationFormat>
  <Paragraphs>67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CSCI 599: Week 1 Activity</vt:lpstr>
      <vt:lpstr>Real World Datasets</vt:lpstr>
      <vt:lpstr>5 Vs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Dhairya Pujara</cp:lastModifiedBy>
  <cp:revision>75</cp:revision>
  <dcterms:modified xsi:type="dcterms:W3CDTF">2018-03-05T18:49:15Z</dcterms:modified>
</cp:coreProperties>
</file>