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
  </p:notesMasterIdLst>
  <p:sldIdLst>
    <p:sldId id="260" r:id="rId2"/>
    <p:sldId id="261" r:id="rId3"/>
    <p:sldId id="264" r:id="rId4"/>
    <p:sldId id="262" r:id="rId5"/>
    <p:sldId id="263"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0000"/>
    <a:srgbClr val="A90204"/>
    <a:srgbClr val="FF3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6FC88DBE-AE0E-401B-8BA2-833FE46F5BC7}">
  <a:tblStyle styleId="{6FC88DBE-AE0E-401B-8BA2-833FE46F5BC7}"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41"/>
    <p:restoredTop sz="92121"/>
  </p:normalViewPr>
  <p:slideViewPr>
    <p:cSldViewPr snapToGrid="0" snapToObjects="1">
      <p:cViewPr varScale="1">
        <p:scale>
          <a:sx n="131" d="100"/>
          <a:sy n="131" d="100"/>
        </p:scale>
        <p:origin x="-544" y="-1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923900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6034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jpe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8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D7A8B-A4C5-EA4B-8AEC-0AA03696DFA7}"/>
              </a:ext>
            </a:extLst>
          </p:cNvPr>
          <p:cNvSpPr>
            <a:spLocks noGrp="1"/>
          </p:cNvSpPr>
          <p:nvPr>
            <p:ph type="title"/>
          </p:nvPr>
        </p:nvSpPr>
        <p:spPr>
          <a:xfrm>
            <a:off x="311700" y="259590"/>
            <a:ext cx="8520600" cy="884847"/>
          </a:xfrm>
        </p:spPr>
        <p:txBody>
          <a:bodyPr/>
          <a:lstStyle/>
          <a:p>
            <a:r>
              <a:rPr lang="en-US" sz="2800" u="sng" dirty="0">
                <a:solidFill>
                  <a:schemeClr val="bg1">
                    <a:lumMod val="95000"/>
                  </a:schemeClr>
                </a:solidFill>
              </a:rPr>
              <a:t>CSCI 599: Content Detection and Analysis of Big Data : Class Activity</a:t>
            </a:r>
          </a:p>
        </p:txBody>
      </p:sp>
      <p:pic>
        <p:nvPicPr>
          <p:cNvPr id="5" name="Picture 4">
            <a:extLst>
              <a:ext uri="{FF2B5EF4-FFF2-40B4-BE49-F238E27FC236}">
                <a16:creationId xmlns:a16="http://schemas.microsoft.com/office/drawing/2014/main" xmlns="" id="{1FAE7A7F-BE67-AD49-A9C4-F75DB8075B71}"/>
              </a:ext>
            </a:extLst>
          </p:cNvPr>
          <p:cNvPicPr>
            <a:picLocks noChangeAspect="1"/>
          </p:cNvPicPr>
          <p:nvPr/>
        </p:nvPicPr>
        <p:blipFill>
          <a:blip r:embed="rId2"/>
          <a:stretch>
            <a:fillRect/>
          </a:stretch>
        </p:blipFill>
        <p:spPr>
          <a:xfrm>
            <a:off x="0" y="4111925"/>
            <a:ext cx="9144000" cy="1031575"/>
          </a:xfrm>
          <a:prstGeom prst="rect">
            <a:avLst/>
          </a:prstGeom>
        </p:spPr>
      </p:pic>
      <p:sp>
        <p:nvSpPr>
          <p:cNvPr id="6" name="TextBox 5">
            <a:extLst>
              <a:ext uri="{FF2B5EF4-FFF2-40B4-BE49-F238E27FC236}">
                <a16:creationId xmlns:a16="http://schemas.microsoft.com/office/drawing/2014/main" xmlns="" id="{79FA3A42-E8CE-E14A-8056-D8B39EE1A601}"/>
              </a:ext>
            </a:extLst>
          </p:cNvPr>
          <p:cNvSpPr txBox="1"/>
          <p:nvPr/>
        </p:nvSpPr>
        <p:spPr>
          <a:xfrm>
            <a:off x="3674853" y="2162355"/>
            <a:ext cx="3663182" cy="1384995"/>
          </a:xfrm>
          <a:prstGeom prst="rect">
            <a:avLst/>
          </a:prstGeom>
          <a:noFill/>
        </p:spPr>
        <p:txBody>
          <a:bodyPr wrap="none" rtlCol="0">
            <a:spAutoFit/>
          </a:bodyPr>
          <a:lstStyle/>
          <a:p>
            <a:r>
              <a:rPr lang="en-US" u="sng" dirty="0">
                <a:solidFill>
                  <a:schemeClr val="bg1">
                    <a:lumMod val="95000"/>
                  </a:schemeClr>
                </a:solidFill>
              </a:rPr>
              <a:t>Presentation by: </a:t>
            </a:r>
          </a:p>
          <a:p>
            <a:r>
              <a:rPr lang="en-US" dirty="0">
                <a:solidFill>
                  <a:schemeClr val="bg1">
                    <a:lumMod val="95000"/>
                  </a:schemeClr>
                </a:solidFill>
              </a:rPr>
              <a:t>		</a:t>
            </a:r>
            <a:r>
              <a:rPr lang="en-US" dirty="0" err="1">
                <a:solidFill>
                  <a:schemeClr val="bg1">
                    <a:lumMod val="95000"/>
                  </a:schemeClr>
                </a:solidFill>
              </a:rPr>
              <a:t>Dhairya</a:t>
            </a:r>
            <a:r>
              <a:rPr lang="en-US" dirty="0">
                <a:solidFill>
                  <a:schemeClr val="bg1">
                    <a:lumMod val="95000"/>
                  </a:schemeClr>
                </a:solidFill>
              </a:rPr>
              <a:t> </a:t>
            </a:r>
            <a:r>
              <a:rPr lang="en-US" dirty="0" err="1">
                <a:solidFill>
                  <a:schemeClr val="bg1">
                    <a:lumMod val="95000"/>
                  </a:schemeClr>
                </a:solidFill>
              </a:rPr>
              <a:t>Pujara</a:t>
            </a:r>
            <a:r>
              <a:rPr lang="en-US" dirty="0">
                <a:solidFill>
                  <a:schemeClr val="bg1">
                    <a:lumMod val="95000"/>
                  </a:schemeClr>
                </a:solidFill>
              </a:rPr>
              <a:t> </a:t>
            </a:r>
          </a:p>
          <a:p>
            <a:r>
              <a:rPr lang="en-US" dirty="0">
                <a:solidFill>
                  <a:schemeClr val="bg1">
                    <a:lumMod val="95000"/>
                  </a:schemeClr>
                </a:solidFill>
              </a:rPr>
              <a:t>		Pavneet Kaur Mukar</a:t>
            </a:r>
          </a:p>
          <a:p>
            <a:r>
              <a:rPr lang="en-US" dirty="0">
                <a:solidFill>
                  <a:schemeClr val="bg1">
                    <a:lumMod val="95000"/>
                  </a:schemeClr>
                </a:solidFill>
              </a:rPr>
              <a:t>		</a:t>
            </a:r>
            <a:r>
              <a:rPr lang="en-US" dirty="0" err="1">
                <a:solidFill>
                  <a:schemeClr val="bg1">
                    <a:lumMod val="95000"/>
                  </a:schemeClr>
                </a:solidFill>
              </a:rPr>
              <a:t>Sachin</a:t>
            </a:r>
            <a:r>
              <a:rPr lang="en-US" dirty="0">
                <a:solidFill>
                  <a:schemeClr val="bg1">
                    <a:lumMod val="95000"/>
                  </a:schemeClr>
                </a:solidFill>
              </a:rPr>
              <a:t> Kumar GB</a:t>
            </a:r>
          </a:p>
          <a:p>
            <a:r>
              <a:rPr lang="en-US" dirty="0">
                <a:solidFill>
                  <a:schemeClr val="bg1">
                    <a:lumMod val="95000"/>
                  </a:schemeClr>
                </a:solidFill>
              </a:rPr>
              <a:t>		Sanjay</a:t>
            </a:r>
          </a:p>
          <a:p>
            <a:r>
              <a:rPr lang="en-US" dirty="0">
                <a:solidFill>
                  <a:schemeClr val="bg1">
                    <a:lumMod val="95000"/>
                  </a:schemeClr>
                </a:solidFill>
              </a:rPr>
              <a:t>		Vinita Thakur</a:t>
            </a:r>
          </a:p>
        </p:txBody>
      </p:sp>
    </p:spTree>
    <p:extLst>
      <p:ext uri="{BB962C8B-B14F-4D97-AF65-F5344CB8AC3E}">
        <p14:creationId xmlns:p14="http://schemas.microsoft.com/office/powerpoint/2010/main" val="214504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D7A8B-A4C5-EA4B-8AEC-0AA03696DFA7}"/>
              </a:ext>
            </a:extLst>
          </p:cNvPr>
          <p:cNvSpPr>
            <a:spLocks noGrp="1"/>
          </p:cNvSpPr>
          <p:nvPr>
            <p:ph type="title"/>
          </p:nvPr>
        </p:nvSpPr>
        <p:spPr>
          <a:xfrm>
            <a:off x="184425" y="160005"/>
            <a:ext cx="1470801" cy="326132"/>
          </a:xfrm>
        </p:spPr>
        <p:txBody>
          <a:bodyPr/>
          <a:lstStyle/>
          <a:p>
            <a:r>
              <a:rPr lang="en-US" sz="2400" u="sng" dirty="0">
                <a:solidFill>
                  <a:srgbClr val="C00000"/>
                </a:solidFill>
              </a:rPr>
              <a:t>SPORTS</a:t>
            </a:r>
          </a:p>
        </p:txBody>
      </p:sp>
      <p:pic>
        <p:nvPicPr>
          <p:cNvPr id="5" name="Picture 4">
            <a:extLst>
              <a:ext uri="{FF2B5EF4-FFF2-40B4-BE49-F238E27FC236}">
                <a16:creationId xmlns:a16="http://schemas.microsoft.com/office/drawing/2014/main" xmlns="" id="{1FAE7A7F-BE67-AD49-A9C4-F75DB8075B71}"/>
              </a:ext>
            </a:extLst>
          </p:cNvPr>
          <p:cNvPicPr>
            <a:picLocks noChangeAspect="1"/>
          </p:cNvPicPr>
          <p:nvPr/>
        </p:nvPicPr>
        <p:blipFill>
          <a:blip r:embed="rId2"/>
          <a:stretch>
            <a:fillRect/>
          </a:stretch>
        </p:blipFill>
        <p:spPr>
          <a:xfrm>
            <a:off x="0" y="4111925"/>
            <a:ext cx="9144000" cy="1031575"/>
          </a:xfrm>
          <a:prstGeom prst="rect">
            <a:avLst/>
          </a:prstGeom>
        </p:spPr>
      </p:pic>
      <p:sp>
        <p:nvSpPr>
          <p:cNvPr id="6" name="TextBox 5">
            <a:extLst>
              <a:ext uri="{FF2B5EF4-FFF2-40B4-BE49-F238E27FC236}">
                <a16:creationId xmlns:a16="http://schemas.microsoft.com/office/drawing/2014/main" xmlns="" id="{1D8A89AC-B075-734A-9D58-90AC5F5D3522}"/>
              </a:ext>
            </a:extLst>
          </p:cNvPr>
          <p:cNvSpPr txBox="1"/>
          <p:nvPr/>
        </p:nvSpPr>
        <p:spPr>
          <a:xfrm>
            <a:off x="659757" y="1365813"/>
            <a:ext cx="184731" cy="307777"/>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xmlns="" id="{FE2029E1-F1AF-3445-BAC8-7215F1557E0E}"/>
              </a:ext>
            </a:extLst>
          </p:cNvPr>
          <p:cNvSpPr txBox="1"/>
          <p:nvPr/>
        </p:nvSpPr>
        <p:spPr>
          <a:xfrm>
            <a:off x="393539" y="1145894"/>
            <a:ext cx="184731" cy="307777"/>
          </a:xfrm>
          <a:prstGeom prst="rect">
            <a:avLst/>
          </a:prstGeom>
          <a:noFill/>
        </p:spPr>
        <p:txBody>
          <a:bodyPr wrap="none" rtlCol="0">
            <a:spAutoFit/>
          </a:bodyPr>
          <a:lstStyle/>
          <a:p>
            <a:endParaRPr lang="en-US" dirty="0"/>
          </a:p>
        </p:txBody>
      </p:sp>
      <p:graphicFrame>
        <p:nvGraphicFramePr>
          <p:cNvPr id="9" name="Shape 61">
            <a:extLst>
              <a:ext uri="{FF2B5EF4-FFF2-40B4-BE49-F238E27FC236}">
                <a16:creationId xmlns:a16="http://schemas.microsoft.com/office/drawing/2014/main" xmlns="" id="{8EB095FF-C0D8-7A45-8192-DBC2B7BB7E0A}"/>
              </a:ext>
            </a:extLst>
          </p:cNvPr>
          <p:cNvGraphicFramePr/>
          <p:nvPr>
            <p:extLst>
              <p:ext uri="{D42A27DB-BD31-4B8C-83A1-F6EECF244321}">
                <p14:modId xmlns:p14="http://schemas.microsoft.com/office/powerpoint/2010/main" val="2969805196"/>
              </p:ext>
            </p:extLst>
          </p:nvPr>
        </p:nvGraphicFramePr>
        <p:xfrm>
          <a:off x="244321" y="666860"/>
          <a:ext cx="8623913" cy="3264341"/>
        </p:xfrm>
        <a:graphic>
          <a:graphicData uri="http://schemas.openxmlformats.org/drawingml/2006/table">
            <a:tbl>
              <a:tblPr>
                <a:noFill/>
                <a:tableStyleId>{6FC88DBE-AE0E-401B-8BA2-833FE46F5BC7}</a:tableStyleId>
              </a:tblPr>
              <a:tblGrid>
                <a:gridCol w="1019713">
                  <a:extLst>
                    <a:ext uri="{9D8B030D-6E8A-4147-A177-3AD203B41FA5}">
                      <a16:colId xmlns:a16="http://schemas.microsoft.com/office/drawing/2014/main" xmlns="" val="20000"/>
                    </a:ext>
                  </a:extLst>
                </a:gridCol>
                <a:gridCol w="1019713">
                  <a:extLst>
                    <a:ext uri="{9D8B030D-6E8A-4147-A177-3AD203B41FA5}">
                      <a16:colId xmlns:a16="http://schemas.microsoft.com/office/drawing/2014/main" xmlns="" val="20001"/>
                    </a:ext>
                  </a:extLst>
                </a:gridCol>
                <a:gridCol w="1019713">
                  <a:extLst>
                    <a:ext uri="{9D8B030D-6E8A-4147-A177-3AD203B41FA5}">
                      <a16:colId xmlns:a16="http://schemas.microsoft.com/office/drawing/2014/main" xmlns="" val="20002"/>
                    </a:ext>
                  </a:extLst>
                </a:gridCol>
                <a:gridCol w="1019713">
                  <a:extLst>
                    <a:ext uri="{9D8B030D-6E8A-4147-A177-3AD203B41FA5}">
                      <a16:colId xmlns:a16="http://schemas.microsoft.com/office/drawing/2014/main" xmlns="" val="20003"/>
                    </a:ext>
                  </a:extLst>
                </a:gridCol>
                <a:gridCol w="1019713">
                  <a:extLst>
                    <a:ext uri="{9D8B030D-6E8A-4147-A177-3AD203B41FA5}">
                      <a16:colId xmlns:a16="http://schemas.microsoft.com/office/drawing/2014/main" xmlns="" val="20004"/>
                    </a:ext>
                  </a:extLst>
                </a:gridCol>
                <a:gridCol w="1019713">
                  <a:extLst>
                    <a:ext uri="{9D8B030D-6E8A-4147-A177-3AD203B41FA5}">
                      <a16:colId xmlns:a16="http://schemas.microsoft.com/office/drawing/2014/main" xmlns="" val="20005"/>
                    </a:ext>
                  </a:extLst>
                </a:gridCol>
                <a:gridCol w="975920">
                  <a:extLst>
                    <a:ext uri="{9D8B030D-6E8A-4147-A177-3AD203B41FA5}">
                      <a16:colId xmlns:a16="http://schemas.microsoft.com/office/drawing/2014/main" xmlns="" val="20006"/>
                    </a:ext>
                  </a:extLst>
                </a:gridCol>
                <a:gridCol w="1529715">
                  <a:extLst>
                    <a:ext uri="{9D8B030D-6E8A-4147-A177-3AD203B41FA5}">
                      <a16:colId xmlns:a16="http://schemas.microsoft.com/office/drawing/2014/main" xmlns="" val="20007"/>
                    </a:ext>
                  </a:extLst>
                </a:gridCol>
              </a:tblGrid>
              <a:tr h="514228">
                <a:tc>
                  <a:txBody>
                    <a:bodyPr/>
                    <a:lstStyle/>
                    <a:p>
                      <a:pPr marL="0" lvl="0" indent="0" algn="ctr">
                        <a:spcBef>
                          <a:spcPts val="0"/>
                        </a:spcBef>
                        <a:spcAft>
                          <a:spcPts val="0"/>
                        </a:spcAft>
                        <a:buNone/>
                      </a:pPr>
                      <a:endParaRPr dirty="0"/>
                    </a:p>
                  </a:txBody>
                  <a:tcPr marL="91425" marR="91425" marT="91425" marB="91425" anchor="ctr"/>
                </a:tc>
                <a:tc>
                  <a:txBody>
                    <a:bodyPr/>
                    <a:lstStyle/>
                    <a:p>
                      <a:pPr marL="0" lvl="0" indent="0">
                        <a:spcBef>
                          <a:spcPts val="0"/>
                        </a:spcBef>
                        <a:spcAft>
                          <a:spcPts val="0"/>
                        </a:spcAft>
                        <a:buNone/>
                      </a:pPr>
                      <a:r>
                        <a:rPr lang="en" dirty="0"/>
                        <a:t>Volume</a:t>
                      </a:r>
                      <a:endParaRPr dirty="0"/>
                    </a:p>
                  </a:txBody>
                  <a:tcPr marL="91425" marR="91425" marT="91425" marB="91425" anchor="ctr"/>
                </a:tc>
                <a:tc>
                  <a:txBody>
                    <a:bodyPr/>
                    <a:lstStyle/>
                    <a:p>
                      <a:pPr marL="0" lvl="0" indent="0">
                        <a:spcBef>
                          <a:spcPts val="0"/>
                        </a:spcBef>
                        <a:spcAft>
                          <a:spcPts val="0"/>
                        </a:spcAft>
                        <a:buNone/>
                      </a:pPr>
                      <a:r>
                        <a:rPr lang="en" dirty="0"/>
                        <a:t>Velocity</a:t>
                      </a:r>
                      <a:endParaRPr dirty="0"/>
                    </a:p>
                  </a:txBody>
                  <a:tcPr marL="91425" marR="91425" marT="91425" marB="91425" anchor="ctr"/>
                </a:tc>
                <a:tc>
                  <a:txBody>
                    <a:bodyPr/>
                    <a:lstStyle/>
                    <a:p>
                      <a:pPr marL="0" lvl="0" indent="0">
                        <a:spcBef>
                          <a:spcPts val="0"/>
                        </a:spcBef>
                        <a:spcAft>
                          <a:spcPts val="0"/>
                        </a:spcAft>
                        <a:buNone/>
                      </a:pPr>
                      <a:r>
                        <a:rPr lang="en"/>
                        <a:t>Variety</a:t>
                      </a:r>
                      <a:endParaRPr/>
                    </a:p>
                  </a:txBody>
                  <a:tcPr marL="91425" marR="91425" marT="91425" marB="91425" anchor="ctr"/>
                </a:tc>
                <a:tc>
                  <a:txBody>
                    <a:bodyPr/>
                    <a:lstStyle/>
                    <a:p>
                      <a:pPr marL="0" lvl="0" indent="0">
                        <a:spcBef>
                          <a:spcPts val="0"/>
                        </a:spcBef>
                        <a:spcAft>
                          <a:spcPts val="0"/>
                        </a:spcAft>
                        <a:buNone/>
                      </a:pPr>
                      <a:r>
                        <a:rPr lang="en" dirty="0"/>
                        <a:t>Veracity</a:t>
                      </a:r>
                      <a:endParaRPr dirty="0"/>
                    </a:p>
                  </a:txBody>
                  <a:tcPr marL="91425" marR="91425" marT="91425" marB="91425" anchor="ctr"/>
                </a:tc>
                <a:tc>
                  <a:txBody>
                    <a:bodyPr/>
                    <a:lstStyle/>
                    <a:p>
                      <a:pPr marL="0" lvl="0" indent="0">
                        <a:spcBef>
                          <a:spcPts val="0"/>
                        </a:spcBef>
                        <a:spcAft>
                          <a:spcPts val="0"/>
                        </a:spcAft>
                        <a:buNone/>
                      </a:pPr>
                      <a:r>
                        <a:rPr lang="en"/>
                        <a:t>Value</a:t>
                      </a:r>
                      <a:endParaRPr/>
                    </a:p>
                  </a:txBody>
                  <a:tcPr marL="91425" marR="91425" marT="91425" marB="91425" anchor="ctr"/>
                </a:tc>
                <a:tc>
                  <a:txBody>
                    <a:bodyPr/>
                    <a:lstStyle/>
                    <a:p>
                      <a:pPr marL="0" lvl="0" indent="0" rtl="0">
                        <a:spcBef>
                          <a:spcPts val="0"/>
                        </a:spcBef>
                        <a:spcAft>
                          <a:spcPts val="0"/>
                        </a:spcAft>
                        <a:buNone/>
                      </a:pPr>
                      <a:endParaRPr dirty="0"/>
                    </a:p>
                  </a:txBody>
                  <a:tcPr marL="91425" marR="91425" marT="91425" marB="91425" anchor="ctr"/>
                </a:tc>
                <a:tc>
                  <a:txBody>
                    <a:bodyPr/>
                    <a:lstStyle/>
                    <a:p>
                      <a:pPr marL="0" lvl="0" indent="0" rtl="0">
                        <a:spcBef>
                          <a:spcPts val="0"/>
                        </a:spcBef>
                        <a:spcAft>
                          <a:spcPts val="0"/>
                        </a:spcAft>
                        <a:buClr>
                          <a:schemeClr val="dk1"/>
                        </a:buClr>
                        <a:buSzPts val="1100"/>
                        <a:buFont typeface="Arial"/>
                        <a:buNone/>
                      </a:pPr>
                      <a:r>
                        <a:rPr lang="en" dirty="0">
                          <a:solidFill>
                            <a:schemeClr val="dk1"/>
                          </a:solidFill>
                        </a:rPr>
                        <a:t>Applications</a:t>
                      </a:r>
                      <a:endParaRPr dirty="0"/>
                    </a:p>
                  </a:txBody>
                  <a:tcPr marL="91425" marR="91425" marT="91425" marB="91425" anchor="ctr"/>
                </a:tc>
                <a:extLst>
                  <a:ext uri="{0D108BD9-81ED-4DB2-BD59-A6C34878D82A}">
                    <a16:rowId xmlns:a16="http://schemas.microsoft.com/office/drawing/2014/main" xmlns="" val="10000"/>
                  </a:ext>
                </a:extLst>
              </a:tr>
              <a:tr h="514228">
                <a:tc>
                  <a:txBody>
                    <a:bodyPr/>
                    <a:lstStyle/>
                    <a:p>
                      <a:pPr marL="0" lvl="0" indent="0" algn="ctr">
                        <a:spcBef>
                          <a:spcPts val="0"/>
                        </a:spcBef>
                        <a:spcAft>
                          <a:spcPts val="0"/>
                        </a:spcAft>
                        <a:buNone/>
                      </a:pPr>
                      <a:r>
                        <a:rPr lang="en" dirty="0"/>
                        <a:t>Audio</a:t>
                      </a:r>
                      <a:endParaRPr dirty="0"/>
                    </a:p>
                  </a:txBody>
                  <a:tcPr marL="91425" marR="91425" marT="91425" marB="91425" anchor="ctr"/>
                </a:tc>
                <a:tc>
                  <a:txBody>
                    <a:bodyPr/>
                    <a:lstStyle/>
                    <a:p>
                      <a:pPr marL="0" lvl="0" indent="0">
                        <a:spcBef>
                          <a:spcPts val="0"/>
                        </a:spcBef>
                        <a:spcAft>
                          <a:spcPts val="0"/>
                        </a:spcAft>
                        <a:buNone/>
                      </a:pPr>
                      <a:r>
                        <a:rPr lang="en" dirty="0"/>
                        <a:t> </a:t>
                      </a:r>
                      <a:endParaRPr dirty="0"/>
                    </a:p>
                  </a:txBody>
                  <a:tcPr marL="91425" marR="91425" marT="91425" marB="91425"/>
                </a:tc>
                <a:tc>
                  <a:txBody>
                    <a:bodyPr/>
                    <a:lstStyle/>
                    <a:p>
                      <a:pPr marL="0" lvl="0" indent="0">
                        <a:spcBef>
                          <a:spcPts val="0"/>
                        </a:spcBef>
                        <a:spcAft>
                          <a:spcPts val="0"/>
                        </a:spcAft>
                        <a:buNone/>
                      </a:pPr>
                      <a:endParaRPr dirty="0"/>
                    </a:p>
                  </a:txBody>
                  <a:tcPr marL="91425" marR="91425" marT="91425" marB="91425"/>
                </a:tc>
                <a:tc>
                  <a:txBody>
                    <a:bodyPr/>
                    <a:lstStyle/>
                    <a:p>
                      <a:pPr marL="0" lvl="0" indent="0">
                        <a:spcBef>
                          <a:spcPts val="0"/>
                        </a:spcBef>
                        <a:spcAft>
                          <a:spcPts val="0"/>
                        </a:spcAft>
                        <a:buNone/>
                      </a:pPr>
                      <a:endParaRPr dirty="0"/>
                    </a:p>
                  </a:txBody>
                  <a:tcPr marL="91425" marR="91425" marT="91425" marB="91425"/>
                </a:tc>
                <a:tc>
                  <a:txBody>
                    <a:bodyPr/>
                    <a:lstStyle/>
                    <a:p>
                      <a:pPr marL="0" lvl="0" indent="0">
                        <a:spcBef>
                          <a:spcPts val="0"/>
                        </a:spcBef>
                        <a:spcAft>
                          <a:spcPts val="0"/>
                        </a:spcAft>
                        <a:buNone/>
                      </a:pPr>
                      <a:endParaRPr dirty="0"/>
                    </a:p>
                  </a:txBody>
                  <a:tcPr marL="91425" marR="91425" marT="91425" marB="91425"/>
                </a:tc>
                <a:tc>
                  <a:txBody>
                    <a:bodyPr/>
                    <a:lstStyle/>
                    <a:p>
                      <a:pPr marL="0" lvl="0" indent="0">
                        <a:spcBef>
                          <a:spcPts val="0"/>
                        </a:spcBef>
                        <a:spcAft>
                          <a:spcPts val="0"/>
                        </a:spcAft>
                        <a:buNone/>
                      </a:pPr>
                      <a:endParaRPr dirty="0"/>
                    </a:p>
                  </a:txBody>
                  <a:tcPr marL="91425" marR="91425" marT="91425" marB="91425"/>
                </a:tc>
                <a:tc>
                  <a:txBody>
                    <a:bodyPr/>
                    <a:lstStyle/>
                    <a:p>
                      <a:pPr marL="0" lvl="0" indent="0" rtl="0">
                        <a:spcBef>
                          <a:spcPts val="0"/>
                        </a:spcBef>
                        <a:spcAft>
                          <a:spcPts val="0"/>
                        </a:spcAft>
                        <a:buNone/>
                      </a:pPr>
                      <a:endParaRPr/>
                    </a:p>
                  </a:txBody>
                  <a:tcPr marL="91425" marR="91425" marT="91425" marB="91425"/>
                </a:tc>
                <a:tc>
                  <a:txBody>
                    <a:bodyPr/>
                    <a:lstStyle/>
                    <a:p>
                      <a:pPr marL="0" lvl="0" indent="0" rtl="0">
                        <a:spcBef>
                          <a:spcPts val="0"/>
                        </a:spcBef>
                        <a:spcAft>
                          <a:spcPts val="0"/>
                        </a:spcAft>
                        <a:buNone/>
                      </a:pPr>
                      <a:endParaRPr dirty="0"/>
                    </a:p>
                  </a:txBody>
                  <a:tcPr marL="91425" marR="91425" marT="91425" marB="91425"/>
                </a:tc>
                <a:extLst>
                  <a:ext uri="{0D108BD9-81ED-4DB2-BD59-A6C34878D82A}">
                    <a16:rowId xmlns:a16="http://schemas.microsoft.com/office/drawing/2014/main" xmlns="" val="10001"/>
                  </a:ext>
                </a:extLst>
              </a:tr>
              <a:tr h="693246">
                <a:tc>
                  <a:txBody>
                    <a:bodyPr/>
                    <a:lstStyle/>
                    <a:p>
                      <a:pPr marL="0" lvl="0" indent="0" algn="ctr">
                        <a:spcBef>
                          <a:spcPts val="0"/>
                        </a:spcBef>
                        <a:spcAft>
                          <a:spcPts val="0"/>
                        </a:spcAft>
                        <a:buNone/>
                      </a:pPr>
                      <a:r>
                        <a:rPr lang="en" dirty="0"/>
                        <a:t>Video</a:t>
                      </a:r>
                      <a:endParaRPr dirty="0"/>
                    </a:p>
                  </a:txBody>
                  <a:tcPr marL="91425" marR="91425" marT="91425" marB="91425" anchor="ctr"/>
                </a:tc>
                <a:tc>
                  <a:txBody>
                    <a:bodyPr/>
                    <a:lstStyle/>
                    <a:p>
                      <a:pPr marL="0" lvl="0" indent="0">
                        <a:spcBef>
                          <a:spcPts val="0"/>
                        </a:spcBef>
                        <a:spcAft>
                          <a:spcPts val="0"/>
                        </a:spcAft>
                        <a:buNone/>
                      </a:pPr>
                      <a:endParaRPr dirty="0"/>
                    </a:p>
                  </a:txBody>
                  <a:tcPr marL="91425" marR="91425" marT="91425" marB="91425"/>
                </a:tc>
                <a:tc>
                  <a:txBody>
                    <a:bodyPr/>
                    <a:lstStyle/>
                    <a:p>
                      <a:pPr marL="0" lvl="0" indent="0">
                        <a:spcBef>
                          <a:spcPts val="0"/>
                        </a:spcBef>
                        <a:spcAft>
                          <a:spcPts val="0"/>
                        </a:spcAft>
                        <a:buNone/>
                      </a:pPr>
                      <a:endParaRPr dirty="0"/>
                    </a:p>
                  </a:txBody>
                  <a:tcPr marL="91425" marR="91425" marT="91425" marB="91425"/>
                </a:tc>
                <a:tc>
                  <a:txBody>
                    <a:bodyPr/>
                    <a:lstStyle/>
                    <a:p>
                      <a:pPr marL="0" lvl="0" indent="0">
                        <a:spcBef>
                          <a:spcPts val="0"/>
                        </a:spcBef>
                        <a:spcAft>
                          <a:spcPts val="0"/>
                        </a:spcAft>
                        <a:buNone/>
                      </a:pPr>
                      <a:endParaRPr dirty="0"/>
                    </a:p>
                  </a:txBody>
                  <a:tcPr marL="91425" marR="91425" marT="91425" marB="91425"/>
                </a:tc>
                <a:tc>
                  <a:txBody>
                    <a:bodyPr/>
                    <a:lstStyle/>
                    <a:p>
                      <a:pPr marL="0" lvl="0" indent="0">
                        <a:spcBef>
                          <a:spcPts val="0"/>
                        </a:spcBef>
                        <a:spcAft>
                          <a:spcPts val="0"/>
                        </a:spcAft>
                        <a:buNone/>
                      </a:pPr>
                      <a:endParaRPr dirty="0"/>
                    </a:p>
                  </a:txBody>
                  <a:tcPr marL="91425" marR="91425" marT="91425" marB="91425"/>
                </a:tc>
                <a:tc>
                  <a:txBody>
                    <a:bodyPr/>
                    <a:lstStyle/>
                    <a:p>
                      <a:pPr marL="0" lvl="0" indent="0">
                        <a:spcBef>
                          <a:spcPts val="0"/>
                        </a:spcBef>
                        <a:spcAft>
                          <a:spcPts val="0"/>
                        </a:spcAft>
                        <a:buNone/>
                      </a:pPr>
                      <a:endParaRPr dirty="0"/>
                    </a:p>
                  </a:txBody>
                  <a:tcPr marL="91425" marR="91425" marT="91425" marB="91425"/>
                </a:tc>
                <a:tc>
                  <a:txBody>
                    <a:bodyPr/>
                    <a:lstStyle/>
                    <a:p>
                      <a:pPr marL="0" lvl="0" indent="0" rtl="0">
                        <a:spcBef>
                          <a:spcPts val="0"/>
                        </a:spcBef>
                        <a:spcAft>
                          <a:spcPts val="0"/>
                        </a:spcAft>
                        <a:buNone/>
                      </a:pPr>
                      <a:endParaRPr/>
                    </a:p>
                  </a:txBody>
                  <a:tcPr marL="91425" marR="91425" marT="91425" marB="91425"/>
                </a:tc>
                <a:tc>
                  <a:txBody>
                    <a:bodyPr/>
                    <a:lstStyle/>
                    <a:p>
                      <a:pPr marL="0" lvl="0" indent="0" rtl="0">
                        <a:spcBef>
                          <a:spcPts val="0"/>
                        </a:spcBef>
                        <a:spcAft>
                          <a:spcPts val="0"/>
                        </a:spcAft>
                        <a:buNone/>
                      </a:pPr>
                      <a:endParaRPr dirty="0"/>
                    </a:p>
                  </a:txBody>
                  <a:tcPr marL="91425" marR="91425" marT="91425" marB="91425"/>
                </a:tc>
                <a:extLst>
                  <a:ext uri="{0D108BD9-81ED-4DB2-BD59-A6C34878D82A}">
                    <a16:rowId xmlns:a16="http://schemas.microsoft.com/office/drawing/2014/main" xmlns="" val="10002"/>
                  </a:ext>
                </a:extLst>
              </a:tr>
              <a:tr h="849393">
                <a:tc>
                  <a:txBody>
                    <a:bodyPr/>
                    <a:lstStyle/>
                    <a:p>
                      <a:pPr marL="0" lvl="0" indent="0" algn="ctr">
                        <a:spcBef>
                          <a:spcPts val="0"/>
                        </a:spcBef>
                        <a:spcAft>
                          <a:spcPts val="0"/>
                        </a:spcAft>
                        <a:buNone/>
                      </a:pPr>
                      <a:r>
                        <a:rPr lang="en" dirty="0"/>
                        <a:t>Image</a:t>
                      </a:r>
                      <a:endParaRPr dirty="0"/>
                    </a:p>
                  </a:txBody>
                  <a:tcPr marL="91425" marR="91425" marT="91425" marB="91425" anchor="ctr"/>
                </a:tc>
                <a:tc>
                  <a:txBody>
                    <a:bodyPr/>
                    <a:lstStyle/>
                    <a:p>
                      <a:pPr marL="0" lvl="0" indent="0">
                        <a:spcBef>
                          <a:spcPts val="0"/>
                        </a:spcBef>
                        <a:spcAft>
                          <a:spcPts val="0"/>
                        </a:spcAft>
                        <a:buNone/>
                      </a:pPr>
                      <a:endParaRPr dirty="0"/>
                    </a:p>
                  </a:txBody>
                  <a:tcPr marL="91425" marR="91425" marT="91425" marB="91425"/>
                </a:tc>
                <a:tc>
                  <a:txBody>
                    <a:bodyPr/>
                    <a:lstStyle/>
                    <a:p>
                      <a:pPr marL="0" lvl="0" indent="0">
                        <a:spcBef>
                          <a:spcPts val="0"/>
                        </a:spcBef>
                        <a:spcAft>
                          <a:spcPts val="0"/>
                        </a:spcAft>
                        <a:buNone/>
                      </a:pPr>
                      <a:endParaRPr dirty="0"/>
                    </a:p>
                  </a:txBody>
                  <a:tcPr marL="91425" marR="91425" marT="91425" marB="91425"/>
                </a:tc>
                <a:tc>
                  <a:txBody>
                    <a:bodyPr/>
                    <a:lstStyle/>
                    <a:p>
                      <a:pPr marL="0" lvl="0" indent="0">
                        <a:spcBef>
                          <a:spcPts val="0"/>
                        </a:spcBef>
                        <a:spcAft>
                          <a:spcPts val="0"/>
                        </a:spcAft>
                        <a:buNone/>
                      </a:pPr>
                      <a:endParaRPr dirty="0"/>
                    </a:p>
                  </a:txBody>
                  <a:tcPr marL="91425" marR="91425" marT="91425" marB="91425"/>
                </a:tc>
                <a:tc>
                  <a:txBody>
                    <a:bodyPr/>
                    <a:lstStyle/>
                    <a:p>
                      <a:pPr marL="0" lvl="0" indent="0">
                        <a:spcBef>
                          <a:spcPts val="0"/>
                        </a:spcBef>
                        <a:spcAft>
                          <a:spcPts val="0"/>
                        </a:spcAft>
                        <a:buNone/>
                      </a:pPr>
                      <a:endParaRPr dirty="0"/>
                    </a:p>
                  </a:txBody>
                  <a:tcPr marL="91425" marR="91425" marT="91425" marB="91425"/>
                </a:tc>
                <a:tc>
                  <a:txBody>
                    <a:bodyPr/>
                    <a:lstStyle/>
                    <a:p>
                      <a:pPr marL="0" lvl="0" indent="0">
                        <a:spcBef>
                          <a:spcPts val="0"/>
                        </a:spcBef>
                        <a:spcAft>
                          <a:spcPts val="0"/>
                        </a:spcAft>
                        <a:buNone/>
                      </a:pPr>
                      <a:endParaRPr dirty="0"/>
                    </a:p>
                  </a:txBody>
                  <a:tcPr marL="91425" marR="91425" marT="91425" marB="91425"/>
                </a:tc>
                <a:tc>
                  <a:txBody>
                    <a:bodyPr/>
                    <a:lstStyle/>
                    <a:p>
                      <a:pPr marL="0" lvl="0" indent="0" rtl="0">
                        <a:spcBef>
                          <a:spcPts val="0"/>
                        </a:spcBef>
                        <a:spcAft>
                          <a:spcPts val="0"/>
                        </a:spcAft>
                        <a:buNone/>
                      </a:pPr>
                      <a:endParaRPr dirty="0"/>
                    </a:p>
                  </a:txBody>
                  <a:tcPr marL="91425" marR="91425" marT="91425" marB="91425"/>
                </a:tc>
                <a:tc>
                  <a:txBody>
                    <a:bodyPr/>
                    <a:lstStyle/>
                    <a:p>
                      <a:pPr marL="0" lvl="0" indent="0" rtl="0">
                        <a:spcBef>
                          <a:spcPts val="0"/>
                        </a:spcBef>
                        <a:spcAft>
                          <a:spcPts val="0"/>
                        </a:spcAft>
                        <a:buNone/>
                      </a:pPr>
                      <a:endParaRPr/>
                    </a:p>
                  </a:txBody>
                  <a:tcPr marL="91425" marR="91425" marT="91425" marB="91425"/>
                </a:tc>
                <a:extLst>
                  <a:ext uri="{0D108BD9-81ED-4DB2-BD59-A6C34878D82A}">
                    <a16:rowId xmlns:a16="http://schemas.microsoft.com/office/drawing/2014/main" xmlns="" val="10003"/>
                  </a:ext>
                </a:extLst>
              </a:tr>
              <a:tr h="693246">
                <a:tc>
                  <a:txBody>
                    <a:bodyPr/>
                    <a:lstStyle/>
                    <a:p>
                      <a:pPr marL="0" lvl="0" indent="0" algn="ctr">
                        <a:spcBef>
                          <a:spcPts val="0"/>
                        </a:spcBef>
                        <a:spcAft>
                          <a:spcPts val="0"/>
                        </a:spcAft>
                        <a:buNone/>
                      </a:pPr>
                      <a:r>
                        <a:rPr lang="en" dirty="0"/>
                        <a:t>Text</a:t>
                      </a:r>
                      <a:endParaRPr dirty="0"/>
                    </a:p>
                  </a:txBody>
                  <a:tcPr marL="91425" marR="91425" marT="91425" marB="91425" anchor="ctr"/>
                </a:tc>
                <a:tc>
                  <a:txBody>
                    <a:bodyPr/>
                    <a:lstStyle/>
                    <a:p>
                      <a:pPr marL="0" lvl="0" indent="0">
                        <a:spcBef>
                          <a:spcPts val="0"/>
                        </a:spcBef>
                        <a:spcAft>
                          <a:spcPts val="0"/>
                        </a:spcAft>
                        <a:buNone/>
                      </a:pPr>
                      <a:endParaRPr dirty="0"/>
                    </a:p>
                  </a:txBody>
                  <a:tcPr marL="91425" marR="91425" marT="91425" marB="91425"/>
                </a:tc>
                <a:tc>
                  <a:txBody>
                    <a:bodyPr/>
                    <a:lstStyle/>
                    <a:p>
                      <a:pPr marL="0" lvl="0" indent="0">
                        <a:spcBef>
                          <a:spcPts val="0"/>
                        </a:spcBef>
                        <a:spcAft>
                          <a:spcPts val="0"/>
                        </a:spcAft>
                        <a:buNone/>
                      </a:pPr>
                      <a:endParaRPr dirty="0"/>
                    </a:p>
                  </a:txBody>
                  <a:tcPr marL="91425" marR="91425" marT="91425" marB="91425"/>
                </a:tc>
                <a:tc>
                  <a:txBody>
                    <a:bodyPr/>
                    <a:lstStyle/>
                    <a:p>
                      <a:pPr marL="0" lvl="0" indent="0">
                        <a:spcBef>
                          <a:spcPts val="0"/>
                        </a:spcBef>
                        <a:spcAft>
                          <a:spcPts val="0"/>
                        </a:spcAft>
                        <a:buNone/>
                      </a:pPr>
                      <a:endParaRPr dirty="0"/>
                    </a:p>
                  </a:txBody>
                  <a:tcPr marL="91425" marR="91425" marT="91425" marB="91425"/>
                </a:tc>
                <a:tc>
                  <a:txBody>
                    <a:bodyPr/>
                    <a:lstStyle/>
                    <a:p>
                      <a:pPr marL="0" lvl="0" indent="0">
                        <a:spcBef>
                          <a:spcPts val="0"/>
                        </a:spcBef>
                        <a:spcAft>
                          <a:spcPts val="0"/>
                        </a:spcAft>
                        <a:buNone/>
                      </a:pPr>
                      <a:endParaRPr dirty="0"/>
                    </a:p>
                  </a:txBody>
                  <a:tcPr marL="91425" marR="91425" marT="91425" marB="91425"/>
                </a:tc>
                <a:tc>
                  <a:txBody>
                    <a:bodyPr/>
                    <a:lstStyle/>
                    <a:p>
                      <a:pPr marL="0" lvl="0" indent="0">
                        <a:spcBef>
                          <a:spcPts val="0"/>
                        </a:spcBef>
                        <a:spcAft>
                          <a:spcPts val="0"/>
                        </a:spcAft>
                        <a:buNone/>
                      </a:pPr>
                      <a:endParaRPr dirty="0"/>
                    </a:p>
                  </a:txBody>
                  <a:tcPr marL="91425" marR="91425" marT="91425" marB="91425"/>
                </a:tc>
                <a:tc>
                  <a:txBody>
                    <a:bodyPr/>
                    <a:lstStyle/>
                    <a:p>
                      <a:pPr marL="0" lvl="0" indent="0" rtl="0">
                        <a:spcBef>
                          <a:spcPts val="0"/>
                        </a:spcBef>
                        <a:spcAft>
                          <a:spcPts val="0"/>
                        </a:spcAft>
                        <a:buNone/>
                      </a:pPr>
                      <a:endParaRPr/>
                    </a:p>
                  </a:txBody>
                  <a:tcPr marL="91425" marR="91425" marT="91425" marB="91425"/>
                </a:tc>
                <a:tc>
                  <a:txBody>
                    <a:bodyPr/>
                    <a:lstStyle/>
                    <a:p>
                      <a:pPr marL="0" lvl="0" indent="0" rtl="0">
                        <a:spcBef>
                          <a:spcPts val="0"/>
                        </a:spcBef>
                        <a:spcAft>
                          <a:spcPts val="0"/>
                        </a:spcAft>
                        <a:buNone/>
                      </a:pPr>
                      <a:endParaRPr dirty="0"/>
                    </a:p>
                  </a:txBody>
                  <a:tcPr marL="91425" marR="91425" marT="91425" marB="91425"/>
                </a:tc>
                <a:extLst>
                  <a:ext uri="{0D108BD9-81ED-4DB2-BD59-A6C34878D82A}">
                    <a16:rowId xmlns:a16="http://schemas.microsoft.com/office/drawing/2014/main" xmlns="" val="10004"/>
                  </a:ext>
                </a:extLst>
              </a:tr>
            </a:tbl>
          </a:graphicData>
        </a:graphic>
      </p:graphicFrame>
      <p:pic>
        <p:nvPicPr>
          <p:cNvPr id="11" name="Picture 10">
            <a:extLst>
              <a:ext uri="{FF2B5EF4-FFF2-40B4-BE49-F238E27FC236}">
                <a16:creationId xmlns:a16="http://schemas.microsoft.com/office/drawing/2014/main" xmlns="" id="{29EA6160-B032-F44F-A13E-F3A866B72632}"/>
              </a:ext>
            </a:extLst>
          </p:cNvPr>
          <p:cNvPicPr>
            <a:picLocks noChangeAspect="1"/>
          </p:cNvPicPr>
          <p:nvPr/>
        </p:nvPicPr>
        <p:blipFill>
          <a:blip r:embed="rId3"/>
          <a:stretch>
            <a:fillRect/>
          </a:stretch>
        </p:blipFill>
        <p:spPr>
          <a:xfrm>
            <a:off x="7388524" y="1258977"/>
            <a:ext cx="1266645" cy="389387"/>
          </a:xfrm>
          <a:prstGeom prst="rect">
            <a:avLst/>
          </a:prstGeom>
        </p:spPr>
      </p:pic>
      <p:pic>
        <p:nvPicPr>
          <p:cNvPr id="13" name="Picture 12">
            <a:extLst>
              <a:ext uri="{FF2B5EF4-FFF2-40B4-BE49-F238E27FC236}">
                <a16:creationId xmlns:a16="http://schemas.microsoft.com/office/drawing/2014/main" xmlns="" id="{B385AA5A-CE43-EC40-95FF-32404766F95C}"/>
              </a:ext>
            </a:extLst>
          </p:cNvPr>
          <p:cNvPicPr>
            <a:picLocks noChangeAspect="1"/>
          </p:cNvPicPr>
          <p:nvPr/>
        </p:nvPicPr>
        <p:blipFill>
          <a:blip r:embed="rId4"/>
          <a:stretch>
            <a:fillRect/>
          </a:stretch>
        </p:blipFill>
        <p:spPr>
          <a:xfrm>
            <a:off x="7434531" y="2422949"/>
            <a:ext cx="1266645" cy="730210"/>
          </a:xfrm>
          <a:prstGeom prst="rect">
            <a:avLst/>
          </a:prstGeom>
        </p:spPr>
      </p:pic>
      <p:pic>
        <p:nvPicPr>
          <p:cNvPr id="15" name="Picture 14">
            <a:extLst>
              <a:ext uri="{FF2B5EF4-FFF2-40B4-BE49-F238E27FC236}">
                <a16:creationId xmlns:a16="http://schemas.microsoft.com/office/drawing/2014/main" xmlns="" id="{72F66CDD-8AFC-EF4B-9B64-0CB9DF19F708}"/>
              </a:ext>
            </a:extLst>
          </p:cNvPr>
          <p:cNvPicPr>
            <a:picLocks noChangeAspect="1"/>
          </p:cNvPicPr>
          <p:nvPr/>
        </p:nvPicPr>
        <p:blipFill>
          <a:blip r:embed="rId5"/>
          <a:stretch>
            <a:fillRect/>
          </a:stretch>
        </p:blipFill>
        <p:spPr>
          <a:xfrm>
            <a:off x="7388524" y="3293074"/>
            <a:ext cx="1358661" cy="557781"/>
          </a:xfrm>
          <a:prstGeom prst="rect">
            <a:avLst/>
          </a:prstGeom>
        </p:spPr>
      </p:pic>
      <p:pic>
        <p:nvPicPr>
          <p:cNvPr id="17" name="Picture 16">
            <a:extLst>
              <a:ext uri="{FF2B5EF4-FFF2-40B4-BE49-F238E27FC236}">
                <a16:creationId xmlns:a16="http://schemas.microsoft.com/office/drawing/2014/main" xmlns="" id="{0B658BF7-F738-514C-965D-855BD99F4D45}"/>
              </a:ext>
            </a:extLst>
          </p:cNvPr>
          <p:cNvPicPr>
            <a:picLocks noChangeAspect="1"/>
          </p:cNvPicPr>
          <p:nvPr/>
        </p:nvPicPr>
        <p:blipFill>
          <a:blip r:embed="rId6"/>
          <a:stretch>
            <a:fillRect/>
          </a:stretch>
        </p:blipFill>
        <p:spPr>
          <a:xfrm>
            <a:off x="7446032" y="1731754"/>
            <a:ext cx="1151628" cy="597143"/>
          </a:xfrm>
          <a:prstGeom prst="rect">
            <a:avLst/>
          </a:prstGeom>
        </p:spPr>
      </p:pic>
      <p:grpSp>
        <p:nvGrpSpPr>
          <p:cNvPr id="18" name="Shape 62">
            <a:extLst>
              <a:ext uri="{FF2B5EF4-FFF2-40B4-BE49-F238E27FC236}">
                <a16:creationId xmlns:a16="http://schemas.microsoft.com/office/drawing/2014/main" xmlns="" id="{25FA9623-B9B3-914D-BA6E-6710B67285BF}"/>
              </a:ext>
            </a:extLst>
          </p:cNvPr>
          <p:cNvGrpSpPr/>
          <p:nvPr/>
        </p:nvGrpSpPr>
        <p:grpSpPr>
          <a:xfrm>
            <a:off x="2279174" y="1821120"/>
            <a:ext cx="915476" cy="259272"/>
            <a:chOff x="3002200" y="4064750"/>
            <a:chExt cx="1816500" cy="334200"/>
          </a:xfrm>
        </p:grpSpPr>
        <p:sp>
          <p:nvSpPr>
            <p:cNvPr id="19" name="Shape 63">
              <a:extLst>
                <a:ext uri="{FF2B5EF4-FFF2-40B4-BE49-F238E27FC236}">
                  <a16:creationId xmlns:a16="http://schemas.microsoft.com/office/drawing/2014/main" xmlns="" id="{8C92624E-6207-964D-8331-67B5C4B38B22}"/>
                </a:ext>
              </a:extLst>
            </p:cNvPr>
            <p:cNvSpPr/>
            <p:nvPr/>
          </p:nvSpPr>
          <p:spPr>
            <a:xfrm>
              <a:off x="30022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64">
              <a:extLst>
                <a:ext uri="{FF2B5EF4-FFF2-40B4-BE49-F238E27FC236}">
                  <a16:creationId xmlns:a16="http://schemas.microsoft.com/office/drawing/2014/main" xmlns="" id="{10FED8AF-9732-E548-9549-0DDC263BA6E8}"/>
                </a:ext>
              </a:extLst>
            </p:cNvPr>
            <p:cNvSpPr/>
            <p:nvPr/>
          </p:nvSpPr>
          <p:spPr>
            <a:xfrm>
              <a:off x="33655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65">
              <a:extLst>
                <a:ext uri="{FF2B5EF4-FFF2-40B4-BE49-F238E27FC236}">
                  <a16:creationId xmlns:a16="http://schemas.microsoft.com/office/drawing/2014/main" xmlns="" id="{39E6E91C-F525-7546-A06E-CB549AF214C4}"/>
                </a:ext>
              </a:extLst>
            </p:cNvPr>
            <p:cNvSpPr/>
            <p:nvPr/>
          </p:nvSpPr>
          <p:spPr>
            <a:xfrm>
              <a:off x="37288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 name="Shape 66">
              <a:extLst>
                <a:ext uri="{FF2B5EF4-FFF2-40B4-BE49-F238E27FC236}">
                  <a16:creationId xmlns:a16="http://schemas.microsoft.com/office/drawing/2014/main" xmlns="" id="{1C775F06-EB3D-2543-A6D5-AC468BD380CB}"/>
                </a:ext>
              </a:extLst>
            </p:cNvPr>
            <p:cNvSpPr/>
            <p:nvPr/>
          </p:nvSpPr>
          <p:spPr>
            <a:xfrm>
              <a:off x="40921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 name="Shape 67">
              <a:extLst>
                <a:ext uri="{FF2B5EF4-FFF2-40B4-BE49-F238E27FC236}">
                  <a16:creationId xmlns:a16="http://schemas.microsoft.com/office/drawing/2014/main" xmlns="" id="{61C202D5-7B6C-5540-B00A-4478A0716891}"/>
                </a:ext>
              </a:extLst>
            </p:cNvPr>
            <p:cNvSpPr/>
            <p:nvPr/>
          </p:nvSpPr>
          <p:spPr>
            <a:xfrm>
              <a:off x="44554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 name="Shape 62">
            <a:extLst>
              <a:ext uri="{FF2B5EF4-FFF2-40B4-BE49-F238E27FC236}">
                <a16:creationId xmlns:a16="http://schemas.microsoft.com/office/drawing/2014/main" xmlns="" id="{AF935AFA-425B-F849-A5EB-11C92CF78723}"/>
              </a:ext>
            </a:extLst>
          </p:cNvPr>
          <p:cNvGrpSpPr/>
          <p:nvPr/>
        </p:nvGrpSpPr>
        <p:grpSpPr>
          <a:xfrm>
            <a:off x="1309287" y="1817486"/>
            <a:ext cx="915476" cy="259272"/>
            <a:chOff x="3002200" y="4064750"/>
            <a:chExt cx="1816500" cy="334200"/>
          </a:xfrm>
        </p:grpSpPr>
        <p:sp>
          <p:nvSpPr>
            <p:cNvPr id="26" name="Shape 63">
              <a:extLst>
                <a:ext uri="{FF2B5EF4-FFF2-40B4-BE49-F238E27FC236}">
                  <a16:creationId xmlns:a16="http://schemas.microsoft.com/office/drawing/2014/main" xmlns="" id="{EBB93C8A-76D7-A943-B9B9-A3A3A321124B}"/>
                </a:ext>
              </a:extLst>
            </p:cNvPr>
            <p:cNvSpPr/>
            <p:nvPr/>
          </p:nvSpPr>
          <p:spPr>
            <a:xfrm>
              <a:off x="30022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64">
              <a:extLst>
                <a:ext uri="{FF2B5EF4-FFF2-40B4-BE49-F238E27FC236}">
                  <a16:creationId xmlns:a16="http://schemas.microsoft.com/office/drawing/2014/main" xmlns="" id="{EE3495FD-C815-BA43-8210-394858B3B635}"/>
                </a:ext>
              </a:extLst>
            </p:cNvPr>
            <p:cNvSpPr/>
            <p:nvPr/>
          </p:nvSpPr>
          <p:spPr>
            <a:xfrm>
              <a:off x="33655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65">
              <a:extLst>
                <a:ext uri="{FF2B5EF4-FFF2-40B4-BE49-F238E27FC236}">
                  <a16:creationId xmlns:a16="http://schemas.microsoft.com/office/drawing/2014/main" xmlns="" id="{4AB55222-3032-1F4B-AC4E-AD0CCD966540}"/>
                </a:ext>
              </a:extLst>
            </p:cNvPr>
            <p:cNvSpPr/>
            <p:nvPr/>
          </p:nvSpPr>
          <p:spPr>
            <a:xfrm>
              <a:off x="37288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 name="Shape 66">
              <a:extLst>
                <a:ext uri="{FF2B5EF4-FFF2-40B4-BE49-F238E27FC236}">
                  <a16:creationId xmlns:a16="http://schemas.microsoft.com/office/drawing/2014/main" xmlns="" id="{22193850-3C1F-2448-8E03-DB586C731105}"/>
                </a:ext>
              </a:extLst>
            </p:cNvPr>
            <p:cNvSpPr/>
            <p:nvPr/>
          </p:nvSpPr>
          <p:spPr>
            <a:xfrm>
              <a:off x="40921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 name="Shape 67">
              <a:extLst>
                <a:ext uri="{FF2B5EF4-FFF2-40B4-BE49-F238E27FC236}">
                  <a16:creationId xmlns:a16="http://schemas.microsoft.com/office/drawing/2014/main" xmlns="" id="{886994AA-038A-A344-A535-DCF1F34D4A17}"/>
                </a:ext>
              </a:extLst>
            </p:cNvPr>
            <p:cNvSpPr/>
            <p:nvPr/>
          </p:nvSpPr>
          <p:spPr>
            <a:xfrm>
              <a:off x="44554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1" name="Shape 62">
            <a:extLst>
              <a:ext uri="{FF2B5EF4-FFF2-40B4-BE49-F238E27FC236}">
                <a16:creationId xmlns:a16="http://schemas.microsoft.com/office/drawing/2014/main" xmlns="" id="{B593A3CE-9426-2E45-8208-7F79EA96E2F0}"/>
              </a:ext>
            </a:extLst>
          </p:cNvPr>
          <p:cNvGrpSpPr/>
          <p:nvPr/>
        </p:nvGrpSpPr>
        <p:grpSpPr>
          <a:xfrm>
            <a:off x="1311835" y="2586675"/>
            <a:ext cx="915476" cy="259272"/>
            <a:chOff x="3002200" y="4064750"/>
            <a:chExt cx="1816500" cy="334200"/>
          </a:xfrm>
        </p:grpSpPr>
        <p:sp>
          <p:nvSpPr>
            <p:cNvPr id="32" name="Shape 63">
              <a:extLst>
                <a:ext uri="{FF2B5EF4-FFF2-40B4-BE49-F238E27FC236}">
                  <a16:creationId xmlns:a16="http://schemas.microsoft.com/office/drawing/2014/main" xmlns="" id="{A1E1C7C8-0247-7E4B-A58C-D08DC4986C7D}"/>
                </a:ext>
              </a:extLst>
            </p:cNvPr>
            <p:cNvSpPr/>
            <p:nvPr/>
          </p:nvSpPr>
          <p:spPr>
            <a:xfrm>
              <a:off x="30022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64">
              <a:extLst>
                <a:ext uri="{FF2B5EF4-FFF2-40B4-BE49-F238E27FC236}">
                  <a16:creationId xmlns:a16="http://schemas.microsoft.com/office/drawing/2014/main" xmlns="" id="{408A0E2F-8FAF-2347-ACA6-7E6893AE75FC}"/>
                </a:ext>
              </a:extLst>
            </p:cNvPr>
            <p:cNvSpPr/>
            <p:nvPr/>
          </p:nvSpPr>
          <p:spPr>
            <a:xfrm>
              <a:off x="33655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65">
              <a:extLst>
                <a:ext uri="{FF2B5EF4-FFF2-40B4-BE49-F238E27FC236}">
                  <a16:creationId xmlns:a16="http://schemas.microsoft.com/office/drawing/2014/main" xmlns="" id="{026F26F0-A193-B740-81A7-30288F1A405C}"/>
                </a:ext>
              </a:extLst>
            </p:cNvPr>
            <p:cNvSpPr/>
            <p:nvPr/>
          </p:nvSpPr>
          <p:spPr>
            <a:xfrm>
              <a:off x="37288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 name="Shape 66">
              <a:extLst>
                <a:ext uri="{FF2B5EF4-FFF2-40B4-BE49-F238E27FC236}">
                  <a16:creationId xmlns:a16="http://schemas.microsoft.com/office/drawing/2014/main" xmlns="" id="{A9522836-C507-F54C-BF93-63CAAA125ECB}"/>
                </a:ext>
              </a:extLst>
            </p:cNvPr>
            <p:cNvSpPr/>
            <p:nvPr/>
          </p:nvSpPr>
          <p:spPr>
            <a:xfrm>
              <a:off x="40921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 name="Shape 67">
              <a:extLst>
                <a:ext uri="{FF2B5EF4-FFF2-40B4-BE49-F238E27FC236}">
                  <a16:creationId xmlns:a16="http://schemas.microsoft.com/office/drawing/2014/main" xmlns="" id="{D8FE46D2-58C9-2145-B632-B5659C2424EE}"/>
                </a:ext>
              </a:extLst>
            </p:cNvPr>
            <p:cNvSpPr/>
            <p:nvPr/>
          </p:nvSpPr>
          <p:spPr>
            <a:xfrm>
              <a:off x="44554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7" name="Shape 62">
            <a:extLst>
              <a:ext uri="{FF2B5EF4-FFF2-40B4-BE49-F238E27FC236}">
                <a16:creationId xmlns:a16="http://schemas.microsoft.com/office/drawing/2014/main" xmlns="" id="{E61F1BCC-6D44-234E-8A5D-771ED4191276}"/>
              </a:ext>
            </a:extLst>
          </p:cNvPr>
          <p:cNvGrpSpPr/>
          <p:nvPr/>
        </p:nvGrpSpPr>
        <p:grpSpPr>
          <a:xfrm>
            <a:off x="2330552" y="2603293"/>
            <a:ext cx="915476" cy="259272"/>
            <a:chOff x="3002200" y="4064750"/>
            <a:chExt cx="1816500" cy="334200"/>
          </a:xfrm>
        </p:grpSpPr>
        <p:sp>
          <p:nvSpPr>
            <p:cNvPr id="38" name="Shape 63">
              <a:extLst>
                <a:ext uri="{FF2B5EF4-FFF2-40B4-BE49-F238E27FC236}">
                  <a16:creationId xmlns:a16="http://schemas.microsoft.com/office/drawing/2014/main" xmlns="" id="{D5E60E3A-8198-A048-A85B-33F65F27A2E7}"/>
                </a:ext>
              </a:extLst>
            </p:cNvPr>
            <p:cNvSpPr/>
            <p:nvPr/>
          </p:nvSpPr>
          <p:spPr>
            <a:xfrm>
              <a:off x="30022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64">
              <a:extLst>
                <a:ext uri="{FF2B5EF4-FFF2-40B4-BE49-F238E27FC236}">
                  <a16:creationId xmlns:a16="http://schemas.microsoft.com/office/drawing/2014/main" xmlns="" id="{63E56D95-EE89-0C46-87B5-8E1EAD7D4E1E}"/>
                </a:ext>
              </a:extLst>
            </p:cNvPr>
            <p:cNvSpPr/>
            <p:nvPr/>
          </p:nvSpPr>
          <p:spPr>
            <a:xfrm>
              <a:off x="33655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Shape 65">
              <a:extLst>
                <a:ext uri="{FF2B5EF4-FFF2-40B4-BE49-F238E27FC236}">
                  <a16:creationId xmlns:a16="http://schemas.microsoft.com/office/drawing/2014/main" xmlns="" id="{CEC858FA-A350-584C-8119-456B191D6978}"/>
                </a:ext>
              </a:extLst>
            </p:cNvPr>
            <p:cNvSpPr/>
            <p:nvPr/>
          </p:nvSpPr>
          <p:spPr>
            <a:xfrm>
              <a:off x="37288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 name="Shape 66">
              <a:extLst>
                <a:ext uri="{FF2B5EF4-FFF2-40B4-BE49-F238E27FC236}">
                  <a16:creationId xmlns:a16="http://schemas.microsoft.com/office/drawing/2014/main" xmlns="" id="{F84CF2E8-7171-294D-A85A-71D6CF3D86B9}"/>
                </a:ext>
              </a:extLst>
            </p:cNvPr>
            <p:cNvSpPr/>
            <p:nvPr/>
          </p:nvSpPr>
          <p:spPr>
            <a:xfrm>
              <a:off x="40921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 name="Shape 67">
              <a:extLst>
                <a:ext uri="{FF2B5EF4-FFF2-40B4-BE49-F238E27FC236}">
                  <a16:creationId xmlns:a16="http://schemas.microsoft.com/office/drawing/2014/main" xmlns="" id="{FA5F9963-C240-8F45-AE92-EA7EA672A3F6}"/>
                </a:ext>
              </a:extLst>
            </p:cNvPr>
            <p:cNvSpPr/>
            <p:nvPr/>
          </p:nvSpPr>
          <p:spPr>
            <a:xfrm>
              <a:off x="44554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3" name="Shape 62">
            <a:extLst>
              <a:ext uri="{FF2B5EF4-FFF2-40B4-BE49-F238E27FC236}">
                <a16:creationId xmlns:a16="http://schemas.microsoft.com/office/drawing/2014/main" xmlns="" id="{B401703D-6F2D-E541-B605-ECC847ECF292}"/>
              </a:ext>
            </a:extLst>
          </p:cNvPr>
          <p:cNvGrpSpPr/>
          <p:nvPr/>
        </p:nvGrpSpPr>
        <p:grpSpPr>
          <a:xfrm>
            <a:off x="1295234" y="3362742"/>
            <a:ext cx="915476" cy="259272"/>
            <a:chOff x="3002200" y="4064750"/>
            <a:chExt cx="1816500" cy="334200"/>
          </a:xfrm>
        </p:grpSpPr>
        <p:sp>
          <p:nvSpPr>
            <p:cNvPr id="44" name="Shape 63">
              <a:extLst>
                <a:ext uri="{FF2B5EF4-FFF2-40B4-BE49-F238E27FC236}">
                  <a16:creationId xmlns:a16="http://schemas.microsoft.com/office/drawing/2014/main" xmlns="" id="{13DD3641-2186-B544-A92D-E1B1C022E067}"/>
                </a:ext>
              </a:extLst>
            </p:cNvPr>
            <p:cNvSpPr/>
            <p:nvPr/>
          </p:nvSpPr>
          <p:spPr>
            <a:xfrm>
              <a:off x="30022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64">
              <a:extLst>
                <a:ext uri="{FF2B5EF4-FFF2-40B4-BE49-F238E27FC236}">
                  <a16:creationId xmlns:a16="http://schemas.microsoft.com/office/drawing/2014/main" xmlns="" id="{BC440C16-26A5-DE4F-B6F9-7C1F010478F0}"/>
                </a:ext>
              </a:extLst>
            </p:cNvPr>
            <p:cNvSpPr/>
            <p:nvPr/>
          </p:nvSpPr>
          <p:spPr>
            <a:xfrm>
              <a:off x="33655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65">
              <a:extLst>
                <a:ext uri="{FF2B5EF4-FFF2-40B4-BE49-F238E27FC236}">
                  <a16:creationId xmlns:a16="http://schemas.microsoft.com/office/drawing/2014/main" xmlns="" id="{E6EEF156-136E-FE47-BD16-9B8C39FD52CA}"/>
                </a:ext>
              </a:extLst>
            </p:cNvPr>
            <p:cNvSpPr/>
            <p:nvPr/>
          </p:nvSpPr>
          <p:spPr>
            <a:xfrm>
              <a:off x="37288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7" name="Shape 66">
              <a:extLst>
                <a:ext uri="{FF2B5EF4-FFF2-40B4-BE49-F238E27FC236}">
                  <a16:creationId xmlns:a16="http://schemas.microsoft.com/office/drawing/2014/main" xmlns="" id="{4CDBBC3C-F3E1-3F4B-A501-9E49781E0B25}"/>
                </a:ext>
              </a:extLst>
            </p:cNvPr>
            <p:cNvSpPr/>
            <p:nvPr/>
          </p:nvSpPr>
          <p:spPr>
            <a:xfrm>
              <a:off x="40921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 name="Shape 67">
              <a:extLst>
                <a:ext uri="{FF2B5EF4-FFF2-40B4-BE49-F238E27FC236}">
                  <a16:creationId xmlns:a16="http://schemas.microsoft.com/office/drawing/2014/main" xmlns="" id="{3AF8960F-2417-8548-8CC1-8A1A5F35D58C}"/>
                </a:ext>
              </a:extLst>
            </p:cNvPr>
            <p:cNvSpPr/>
            <p:nvPr/>
          </p:nvSpPr>
          <p:spPr>
            <a:xfrm>
              <a:off x="44554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9" name="Shape 62">
            <a:extLst>
              <a:ext uri="{FF2B5EF4-FFF2-40B4-BE49-F238E27FC236}">
                <a16:creationId xmlns:a16="http://schemas.microsoft.com/office/drawing/2014/main" xmlns="" id="{B48A27B6-FC64-D740-B8F8-59EAEA75D3A9}"/>
              </a:ext>
            </a:extLst>
          </p:cNvPr>
          <p:cNvGrpSpPr/>
          <p:nvPr/>
        </p:nvGrpSpPr>
        <p:grpSpPr>
          <a:xfrm>
            <a:off x="1288842" y="1270780"/>
            <a:ext cx="949321" cy="259272"/>
            <a:chOff x="3002200" y="4064750"/>
            <a:chExt cx="1816500" cy="334200"/>
          </a:xfrm>
        </p:grpSpPr>
        <p:sp>
          <p:nvSpPr>
            <p:cNvPr id="50" name="Shape 63">
              <a:extLst>
                <a:ext uri="{FF2B5EF4-FFF2-40B4-BE49-F238E27FC236}">
                  <a16:creationId xmlns:a16="http://schemas.microsoft.com/office/drawing/2014/main" xmlns="" id="{30EA5254-407C-A341-A579-43001057A0EE}"/>
                </a:ext>
              </a:extLst>
            </p:cNvPr>
            <p:cNvSpPr/>
            <p:nvPr/>
          </p:nvSpPr>
          <p:spPr>
            <a:xfrm>
              <a:off x="30022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64">
              <a:extLst>
                <a:ext uri="{FF2B5EF4-FFF2-40B4-BE49-F238E27FC236}">
                  <a16:creationId xmlns:a16="http://schemas.microsoft.com/office/drawing/2014/main" xmlns="" id="{CBC6C6DC-7BD2-644D-816C-54AC6F832B87}"/>
                </a:ext>
              </a:extLst>
            </p:cNvPr>
            <p:cNvSpPr/>
            <p:nvPr/>
          </p:nvSpPr>
          <p:spPr>
            <a:xfrm>
              <a:off x="33655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65">
              <a:extLst>
                <a:ext uri="{FF2B5EF4-FFF2-40B4-BE49-F238E27FC236}">
                  <a16:creationId xmlns:a16="http://schemas.microsoft.com/office/drawing/2014/main" xmlns="" id="{2262A83D-2B84-1E46-B8CD-E661684CA459}"/>
                </a:ext>
              </a:extLst>
            </p:cNvPr>
            <p:cNvSpPr/>
            <p:nvPr/>
          </p:nvSpPr>
          <p:spPr>
            <a:xfrm>
              <a:off x="37288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3" name="Shape 66">
              <a:extLst>
                <a:ext uri="{FF2B5EF4-FFF2-40B4-BE49-F238E27FC236}">
                  <a16:creationId xmlns:a16="http://schemas.microsoft.com/office/drawing/2014/main" xmlns="" id="{3616FABE-8145-C241-A7E9-7C7E8B00E909}"/>
                </a:ext>
              </a:extLst>
            </p:cNvPr>
            <p:cNvSpPr/>
            <p:nvPr/>
          </p:nvSpPr>
          <p:spPr>
            <a:xfrm>
              <a:off x="40921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4" name="Shape 67">
              <a:extLst>
                <a:ext uri="{FF2B5EF4-FFF2-40B4-BE49-F238E27FC236}">
                  <a16:creationId xmlns:a16="http://schemas.microsoft.com/office/drawing/2014/main" xmlns="" id="{AAF6F5A2-D32D-B84D-A709-313B29EC7D66}"/>
                </a:ext>
              </a:extLst>
            </p:cNvPr>
            <p:cNvSpPr/>
            <p:nvPr/>
          </p:nvSpPr>
          <p:spPr>
            <a:xfrm>
              <a:off x="44554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5" name="Shape 62">
            <a:extLst>
              <a:ext uri="{FF2B5EF4-FFF2-40B4-BE49-F238E27FC236}">
                <a16:creationId xmlns:a16="http://schemas.microsoft.com/office/drawing/2014/main" xmlns="" id="{F02A9BE8-FE4D-DB49-B3BE-54DA84DF7735}"/>
              </a:ext>
            </a:extLst>
          </p:cNvPr>
          <p:cNvGrpSpPr/>
          <p:nvPr/>
        </p:nvGrpSpPr>
        <p:grpSpPr>
          <a:xfrm>
            <a:off x="2353544" y="1274912"/>
            <a:ext cx="886494" cy="259272"/>
            <a:chOff x="3002200" y="4064750"/>
            <a:chExt cx="1816500" cy="334200"/>
          </a:xfrm>
        </p:grpSpPr>
        <p:sp>
          <p:nvSpPr>
            <p:cNvPr id="56" name="Shape 63">
              <a:extLst>
                <a:ext uri="{FF2B5EF4-FFF2-40B4-BE49-F238E27FC236}">
                  <a16:creationId xmlns:a16="http://schemas.microsoft.com/office/drawing/2014/main" xmlns="" id="{B436377C-3A47-1940-BFE6-0A6C9789119A}"/>
                </a:ext>
              </a:extLst>
            </p:cNvPr>
            <p:cNvSpPr/>
            <p:nvPr/>
          </p:nvSpPr>
          <p:spPr>
            <a:xfrm>
              <a:off x="30022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64">
              <a:extLst>
                <a:ext uri="{FF2B5EF4-FFF2-40B4-BE49-F238E27FC236}">
                  <a16:creationId xmlns:a16="http://schemas.microsoft.com/office/drawing/2014/main" xmlns="" id="{051D66F5-54D5-BB41-ABB1-0028AFECC255}"/>
                </a:ext>
              </a:extLst>
            </p:cNvPr>
            <p:cNvSpPr/>
            <p:nvPr/>
          </p:nvSpPr>
          <p:spPr>
            <a:xfrm>
              <a:off x="33655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65">
              <a:extLst>
                <a:ext uri="{FF2B5EF4-FFF2-40B4-BE49-F238E27FC236}">
                  <a16:creationId xmlns:a16="http://schemas.microsoft.com/office/drawing/2014/main" xmlns="" id="{63AB9FA8-AC8D-C843-A254-FE1F5E254A19}"/>
                </a:ext>
              </a:extLst>
            </p:cNvPr>
            <p:cNvSpPr/>
            <p:nvPr/>
          </p:nvSpPr>
          <p:spPr>
            <a:xfrm>
              <a:off x="37288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9" name="Shape 66">
              <a:extLst>
                <a:ext uri="{FF2B5EF4-FFF2-40B4-BE49-F238E27FC236}">
                  <a16:creationId xmlns:a16="http://schemas.microsoft.com/office/drawing/2014/main" xmlns="" id="{D4E53146-FAB2-2548-A99C-A6485FC550A5}"/>
                </a:ext>
              </a:extLst>
            </p:cNvPr>
            <p:cNvSpPr/>
            <p:nvPr/>
          </p:nvSpPr>
          <p:spPr>
            <a:xfrm>
              <a:off x="40921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0" name="Shape 67">
              <a:extLst>
                <a:ext uri="{FF2B5EF4-FFF2-40B4-BE49-F238E27FC236}">
                  <a16:creationId xmlns:a16="http://schemas.microsoft.com/office/drawing/2014/main" xmlns="" id="{8EB5520E-3541-7847-B116-1FEF93D0CC8C}"/>
                </a:ext>
              </a:extLst>
            </p:cNvPr>
            <p:cNvSpPr/>
            <p:nvPr/>
          </p:nvSpPr>
          <p:spPr>
            <a:xfrm>
              <a:off x="44554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1" name="Shape 62">
            <a:extLst>
              <a:ext uri="{FF2B5EF4-FFF2-40B4-BE49-F238E27FC236}">
                <a16:creationId xmlns:a16="http://schemas.microsoft.com/office/drawing/2014/main" xmlns="" id="{1791F385-40A9-4743-8546-F0B9ADFA38AC}"/>
              </a:ext>
            </a:extLst>
          </p:cNvPr>
          <p:cNvGrpSpPr/>
          <p:nvPr/>
        </p:nvGrpSpPr>
        <p:grpSpPr>
          <a:xfrm>
            <a:off x="2296883" y="3358460"/>
            <a:ext cx="915476" cy="259272"/>
            <a:chOff x="3002200" y="4064750"/>
            <a:chExt cx="1816500" cy="334200"/>
          </a:xfrm>
        </p:grpSpPr>
        <p:sp>
          <p:nvSpPr>
            <p:cNvPr id="62" name="Shape 63">
              <a:extLst>
                <a:ext uri="{FF2B5EF4-FFF2-40B4-BE49-F238E27FC236}">
                  <a16:creationId xmlns:a16="http://schemas.microsoft.com/office/drawing/2014/main" xmlns="" id="{D1323515-8260-7041-A83E-A07081464A38}"/>
                </a:ext>
              </a:extLst>
            </p:cNvPr>
            <p:cNvSpPr/>
            <p:nvPr/>
          </p:nvSpPr>
          <p:spPr>
            <a:xfrm>
              <a:off x="30022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Shape 64">
              <a:extLst>
                <a:ext uri="{FF2B5EF4-FFF2-40B4-BE49-F238E27FC236}">
                  <a16:creationId xmlns:a16="http://schemas.microsoft.com/office/drawing/2014/main" xmlns="" id="{3250B798-AC62-A241-9CCD-6B3E1475231A}"/>
                </a:ext>
              </a:extLst>
            </p:cNvPr>
            <p:cNvSpPr/>
            <p:nvPr/>
          </p:nvSpPr>
          <p:spPr>
            <a:xfrm>
              <a:off x="33655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Shape 65">
              <a:extLst>
                <a:ext uri="{FF2B5EF4-FFF2-40B4-BE49-F238E27FC236}">
                  <a16:creationId xmlns:a16="http://schemas.microsoft.com/office/drawing/2014/main" xmlns="" id="{7398115F-FF7B-EB4D-8319-53259A4979C5}"/>
                </a:ext>
              </a:extLst>
            </p:cNvPr>
            <p:cNvSpPr/>
            <p:nvPr/>
          </p:nvSpPr>
          <p:spPr>
            <a:xfrm>
              <a:off x="37288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5" name="Shape 66">
              <a:extLst>
                <a:ext uri="{FF2B5EF4-FFF2-40B4-BE49-F238E27FC236}">
                  <a16:creationId xmlns:a16="http://schemas.microsoft.com/office/drawing/2014/main" xmlns="" id="{72E4A31F-17A6-6D4A-B3B1-4BD20E70D176}"/>
                </a:ext>
              </a:extLst>
            </p:cNvPr>
            <p:cNvSpPr/>
            <p:nvPr/>
          </p:nvSpPr>
          <p:spPr>
            <a:xfrm>
              <a:off x="40921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6" name="Shape 67">
              <a:extLst>
                <a:ext uri="{FF2B5EF4-FFF2-40B4-BE49-F238E27FC236}">
                  <a16:creationId xmlns:a16="http://schemas.microsoft.com/office/drawing/2014/main" xmlns="" id="{AA060EB9-6791-494C-95C8-F80571934270}"/>
                </a:ext>
              </a:extLst>
            </p:cNvPr>
            <p:cNvSpPr/>
            <p:nvPr/>
          </p:nvSpPr>
          <p:spPr>
            <a:xfrm>
              <a:off x="44554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7" name="Shape 62">
            <a:extLst>
              <a:ext uri="{FF2B5EF4-FFF2-40B4-BE49-F238E27FC236}">
                <a16:creationId xmlns:a16="http://schemas.microsoft.com/office/drawing/2014/main" xmlns="" id="{B10DD424-86B8-094A-8B4F-B17CA73989A4}"/>
              </a:ext>
            </a:extLst>
          </p:cNvPr>
          <p:cNvGrpSpPr/>
          <p:nvPr/>
        </p:nvGrpSpPr>
        <p:grpSpPr>
          <a:xfrm>
            <a:off x="3324222" y="3362742"/>
            <a:ext cx="915476" cy="259272"/>
            <a:chOff x="3002200" y="4064750"/>
            <a:chExt cx="1816500" cy="334200"/>
          </a:xfrm>
        </p:grpSpPr>
        <p:sp>
          <p:nvSpPr>
            <p:cNvPr id="68" name="Shape 63">
              <a:extLst>
                <a:ext uri="{FF2B5EF4-FFF2-40B4-BE49-F238E27FC236}">
                  <a16:creationId xmlns:a16="http://schemas.microsoft.com/office/drawing/2014/main" xmlns="" id="{40E185D3-DEDF-0C46-AA5A-F249816B8C3D}"/>
                </a:ext>
              </a:extLst>
            </p:cNvPr>
            <p:cNvSpPr/>
            <p:nvPr/>
          </p:nvSpPr>
          <p:spPr>
            <a:xfrm>
              <a:off x="30022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4">
              <a:extLst>
                <a:ext uri="{FF2B5EF4-FFF2-40B4-BE49-F238E27FC236}">
                  <a16:creationId xmlns:a16="http://schemas.microsoft.com/office/drawing/2014/main" xmlns="" id="{043613D7-A685-4647-8AB2-AF592C1AA819}"/>
                </a:ext>
              </a:extLst>
            </p:cNvPr>
            <p:cNvSpPr/>
            <p:nvPr/>
          </p:nvSpPr>
          <p:spPr>
            <a:xfrm>
              <a:off x="33655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65">
              <a:extLst>
                <a:ext uri="{FF2B5EF4-FFF2-40B4-BE49-F238E27FC236}">
                  <a16:creationId xmlns:a16="http://schemas.microsoft.com/office/drawing/2014/main" xmlns="" id="{275FE3BF-F187-7747-B4A5-D070AC13836E}"/>
                </a:ext>
              </a:extLst>
            </p:cNvPr>
            <p:cNvSpPr/>
            <p:nvPr/>
          </p:nvSpPr>
          <p:spPr>
            <a:xfrm>
              <a:off x="37288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1" name="Shape 66">
              <a:extLst>
                <a:ext uri="{FF2B5EF4-FFF2-40B4-BE49-F238E27FC236}">
                  <a16:creationId xmlns:a16="http://schemas.microsoft.com/office/drawing/2014/main" xmlns="" id="{B52C407E-91CE-3A47-A353-20DDF92B041B}"/>
                </a:ext>
              </a:extLst>
            </p:cNvPr>
            <p:cNvSpPr/>
            <p:nvPr/>
          </p:nvSpPr>
          <p:spPr>
            <a:xfrm>
              <a:off x="40921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2" name="Shape 67">
              <a:extLst>
                <a:ext uri="{FF2B5EF4-FFF2-40B4-BE49-F238E27FC236}">
                  <a16:creationId xmlns:a16="http://schemas.microsoft.com/office/drawing/2014/main" xmlns="" id="{26373827-7419-8F4C-A86F-A9C024A67109}"/>
                </a:ext>
              </a:extLst>
            </p:cNvPr>
            <p:cNvSpPr/>
            <p:nvPr/>
          </p:nvSpPr>
          <p:spPr>
            <a:xfrm>
              <a:off x="44554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3" name="Shape 62">
            <a:extLst>
              <a:ext uri="{FF2B5EF4-FFF2-40B4-BE49-F238E27FC236}">
                <a16:creationId xmlns:a16="http://schemas.microsoft.com/office/drawing/2014/main" xmlns="" id="{E4551581-D236-6D45-90BD-78D58E357532}"/>
              </a:ext>
            </a:extLst>
          </p:cNvPr>
          <p:cNvGrpSpPr/>
          <p:nvPr/>
        </p:nvGrpSpPr>
        <p:grpSpPr>
          <a:xfrm>
            <a:off x="3326179" y="2600568"/>
            <a:ext cx="915476" cy="259272"/>
            <a:chOff x="3002200" y="4064750"/>
            <a:chExt cx="1816500" cy="334200"/>
          </a:xfrm>
        </p:grpSpPr>
        <p:sp>
          <p:nvSpPr>
            <p:cNvPr id="74" name="Shape 63">
              <a:extLst>
                <a:ext uri="{FF2B5EF4-FFF2-40B4-BE49-F238E27FC236}">
                  <a16:creationId xmlns:a16="http://schemas.microsoft.com/office/drawing/2014/main" xmlns="" id="{2569C850-3067-BA48-BA5E-B6D13B7F64CD}"/>
                </a:ext>
              </a:extLst>
            </p:cNvPr>
            <p:cNvSpPr/>
            <p:nvPr/>
          </p:nvSpPr>
          <p:spPr>
            <a:xfrm>
              <a:off x="30022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64">
              <a:extLst>
                <a:ext uri="{FF2B5EF4-FFF2-40B4-BE49-F238E27FC236}">
                  <a16:creationId xmlns:a16="http://schemas.microsoft.com/office/drawing/2014/main" xmlns="" id="{25084825-00A2-FE4B-B3F0-CC134F3CE753}"/>
                </a:ext>
              </a:extLst>
            </p:cNvPr>
            <p:cNvSpPr/>
            <p:nvPr/>
          </p:nvSpPr>
          <p:spPr>
            <a:xfrm>
              <a:off x="33655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65">
              <a:extLst>
                <a:ext uri="{FF2B5EF4-FFF2-40B4-BE49-F238E27FC236}">
                  <a16:creationId xmlns:a16="http://schemas.microsoft.com/office/drawing/2014/main" xmlns="" id="{4ADBCF52-2EE3-4245-818E-8E8248E56E10}"/>
                </a:ext>
              </a:extLst>
            </p:cNvPr>
            <p:cNvSpPr/>
            <p:nvPr/>
          </p:nvSpPr>
          <p:spPr>
            <a:xfrm>
              <a:off x="37288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7" name="Shape 66">
              <a:extLst>
                <a:ext uri="{FF2B5EF4-FFF2-40B4-BE49-F238E27FC236}">
                  <a16:creationId xmlns:a16="http://schemas.microsoft.com/office/drawing/2014/main" xmlns="" id="{438D83C8-6274-664D-A231-1929CFBD1577}"/>
                </a:ext>
              </a:extLst>
            </p:cNvPr>
            <p:cNvSpPr/>
            <p:nvPr/>
          </p:nvSpPr>
          <p:spPr>
            <a:xfrm>
              <a:off x="40921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8" name="Shape 67">
              <a:extLst>
                <a:ext uri="{FF2B5EF4-FFF2-40B4-BE49-F238E27FC236}">
                  <a16:creationId xmlns:a16="http://schemas.microsoft.com/office/drawing/2014/main" xmlns="" id="{449827ED-024E-3646-847D-571B0294DBE6}"/>
                </a:ext>
              </a:extLst>
            </p:cNvPr>
            <p:cNvSpPr/>
            <p:nvPr/>
          </p:nvSpPr>
          <p:spPr>
            <a:xfrm>
              <a:off x="44554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9" name="Shape 62">
            <a:extLst>
              <a:ext uri="{FF2B5EF4-FFF2-40B4-BE49-F238E27FC236}">
                <a16:creationId xmlns:a16="http://schemas.microsoft.com/office/drawing/2014/main" xmlns="" id="{FBD458A9-59FF-E047-9C4E-B8B602FA195A}"/>
              </a:ext>
            </a:extLst>
          </p:cNvPr>
          <p:cNvGrpSpPr/>
          <p:nvPr/>
        </p:nvGrpSpPr>
        <p:grpSpPr>
          <a:xfrm>
            <a:off x="3342704" y="1817486"/>
            <a:ext cx="915476" cy="259272"/>
            <a:chOff x="3002200" y="4064750"/>
            <a:chExt cx="1816500" cy="334200"/>
          </a:xfrm>
        </p:grpSpPr>
        <p:sp>
          <p:nvSpPr>
            <p:cNvPr id="80" name="Shape 63">
              <a:extLst>
                <a:ext uri="{FF2B5EF4-FFF2-40B4-BE49-F238E27FC236}">
                  <a16:creationId xmlns:a16="http://schemas.microsoft.com/office/drawing/2014/main" xmlns="" id="{7FB029E3-8682-7247-96DC-1F7F9DEADCE1}"/>
                </a:ext>
              </a:extLst>
            </p:cNvPr>
            <p:cNvSpPr/>
            <p:nvPr/>
          </p:nvSpPr>
          <p:spPr>
            <a:xfrm>
              <a:off x="30022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64">
              <a:extLst>
                <a:ext uri="{FF2B5EF4-FFF2-40B4-BE49-F238E27FC236}">
                  <a16:creationId xmlns:a16="http://schemas.microsoft.com/office/drawing/2014/main" xmlns="" id="{E71082CA-12F7-AB42-9C5C-9037D032F35D}"/>
                </a:ext>
              </a:extLst>
            </p:cNvPr>
            <p:cNvSpPr/>
            <p:nvPr/>
          </p:nvSpPr>
          <p:spPr>
            <a:xfrm>
              <a:off x="33655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65">
              <a:extLst>
                <a:ext uri="{FF2B5EF4-FFF2-40B4-BE49-F238E27FC236}">
                  <a16:creationId xmlns:a16="http://schemas.microsoft.com/office/drawing/2014/main" xmlns="" id="{2FB66064-CDB2-FE4C-81EE-EA2CDE11F8A4}"/>
                </a:ext>
              </a:extLst>
            </p:cNvPr>
            <p:cNvSpPr/>
            <p:nvPr/>
          </p:nvSpPr>
          <p:spPr>
            <a:xfrm>
              <a:off x="37288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3" name="Shape 66">
              <a:extLst>
                <a:ext uri="{FF2B5EF4-FFF2-40B4-BE49-F238E27FC236}">
                  <a16:creationId xmlns:a16="http://schemas.microsoft.com/office/drawing/2014/main" xmlns="" id="{226E6B1D-0EE7-EC48-B83B-5C3218F8F699}"/>
                </a:ext>
              </a:extLst>
            </p:cNvPr>
            <p:cNvSpPr/>
            <p:nvPr/>
          </p:nvSpPr>
          <p:spPr>
            <a:xfrm>
              <a:off x="40921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4" name="Shape 67">
              <a:extLst>
                <a:ext uri="{FF2B5EF4-FFF2-40B4-BE49-F238E27FC236}">
                  <a16:creationId xmlns:a16="http://schemas.microsoft.com/office/drawing/2014/main" xmlns="" id="{F0796A77-1357-1C4F-998D-7F4E439F3F4A}"/>
                </a:ext>
              </a:extLst>
            </p:cNvPr>
            <p:cNvSpPr/>
            <p:nvPr/>
          </p:nvSpPr>
          <p:spPr>
            <a:xfrm>
              <a:off x="44554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5" name="Shape 62">
            <a:extLst>
              <a:ext uri="{FF2B5EF4-FFF2-40B4-BE49-F238E27FC236}">
                <a16:creationId xmlns:a16="http://schemas.microsoft.com/office/drawing/2014/main" xmlns="" id="{98B0A8EB-1D0F-A849-BA64-4D59E2BBFC46}"/>
              </a:ext>
            </a:extLst>
          </p:cNvPr>
          <p:cNvGrpSpPr/>
          <p:nvPr/>
        </p:nvGrpSpPr>
        <p:grpSpPr>
          <a:xfrm>
            <a:off x="3365541" y="1269935"/>
            <a:ext cx="915476" cy="259272"/>
            <a:chOff x="3002200" y="4064750"/>
            <a:chExt cx="1816500" cy="334200"/>
          </a:xfrm>
        </p:grpSpPr>
        <p:sp>
          <p:nvSpPr>
            <p:cNvPr id="86" name="Shape 63">
              <a:extLst>
                <a:ext uri="{FF2B5EF4-FFF2-40B4-BE49-F238E27FC236}">
                  <a16:creationId xmlns:a16="http://schemas.microsoft.com/office/drawing/2014/main" xmlns="" id="{2334DD76-C3B3-B14B-A00D-D952C5FF428E}"/>
                </a:ext>
              </a:extLst>
            </p:cNvPr>
            <p:cNvSpPr/>
            <p:nvPr/>
          </p:nvSpPr>
          <p:spPr>
            <a:xfrm>
              <a:off x="30022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64">
              <a:extLst>
                <a:ext uri="{FF2B5EF4-FFF2-40B4-BE49-F238E27FC236}">
                  <a16:creationId xmlns:a16="http://schemas.microsoft.com/office/drawing/2014/main" xmlns="" id="{BE5B8007-F0EB-234E-A574-ADF3DDB1A44F}"/>
                </a:ext>
              </a:extLst>
            </p:cNvPr>
            <p:cNvSpPr/>
            <p:nvPr/>
          </p:nvSpPr>
          <p:spPr>
            <a:xfrm>
              <a:off x="33655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65">
              <a:extLst>
                <a:ext uri="{FF2B5EF4-FFF2-40B4-BE49-F238E27FC236}">
                  <a16:creationId xmlns:a16="http://schemas.microsoft.com/office/drawing/2014/main" xmlns="" id="{7664FF27-FEAA-D149-9961-CCA0137AD755}"/>
                </a:ext>
              </a:extLst>
            </p:cNvPr>
            <p:cNvSpPr/>
            <p:nvPr/>
          </p:nvSpPr>
          <p:spPr>
            <a:xfrm>
              <a:off x="37288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9" name="Shape 66">
              <a:extLst>
                <a:ext uri="{FF2B5EF4-FFF2-40B4-BE49-F238E27FC236}">
                  <a16:creationId xmlns:a16="http://schemas.microsoft.com/office/drawing/2014/main" xmlns="" id="{0FB6B6AB-3CAA-0445-9348-B43D69C16F6E}"/>
                </a:ext>
              </a:extLst>
            </p:cNvPr>
            <p:cNvSpPr/>
            <p:nvPr/>
          </p:nvSpPr>
          <p:spPr>
            <a:xfrm>
              <a:off x="40921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0" name="Shape 67">
              <a:extLst>
                <a:ext uri="{FF2B5EF4-FFF2-40B4-BE49-F238E27FC236}">
                  <a16:creationId xmlns:a16="http://schemas.microsoft.com/office/drawing/2014/main" xmlns="" id="{A057A62B-02DA-9949-9526-5AF0A965F486}"/>
                </a:ext>
              </a:extLst>
            </p:cNvPr>
            <p:cNvSpPr/>
            <p:nvPr/>
          </p:nvSpPr>
          <p:spPr>
            <a:xfrm>
              <a:off x="44554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2" name="Shape 62">
            <a:extLst>
              <a:ext uri="{FF2B5EF4-FFF2-40B4-BE49-F238E27FC236}">
                <a16:creationId xmlns:a16="http://schemas.microsoft.com/office/drawing/2014/main" xmlns="" id="{9A9D42F1-9CBF-8847-91E7-EA3FAAB29505}"/>
              </a:ext>
            </a:extLst>
          </p:cNvPr>
          <p:cNvGrpSpPr/>
          <p:nvPr/>
        </p:nvGrpSpPr>
        <p:grpSpPr>
          <a:xfrm>
            <a:off x="5406713" y="1817486"/>
            <a:ext cx="915476" cy="259272"/>
            <a:chOff x="3002200" y="4064750"/>
            <a:chExt cx="1816500" cy="334200"/>
          </a:xfrm>
        </p:grpSpPr>
        <p:sp>
          <p:nvSpPr>
            <p:cNvPr id="93" name="Shape 63">
              <a:extLst>
                <a:ext uri="{FF2B5EF4-FFF2-40B4-BE49-F238E27FC236}">
                  <a16:creationId xmlns:a16="http://schemas.microsoft.com/office/drawing/2014/main" xmlns="" id="{93383936-085D-C249-90BF-A31769EBEDA9}"/>
                </a:ext>
              </a:extLst>
            </p:cNvPr>
            <p:cNvSpPr/>
            <p:nvPr/>
          </p:nvSpPr>
          <p:spPr>
            <a:xfrm>
              <a:off x="30022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64">
              <a:extLst>
                <a:ext uri="{FF2B5EF4-FFF2-40B4-BE49-F238E27FC236}">
                  <a16:creationId xmlns:a16="http://schemas.microsoft.com/office/drawing/2014/main" xmlns="" id="{0EDBF86A-2453-EF48-9F31-8FCFFD0C318A}"/>
                </a:ext>
              </a:extLst>
            </p:cNvPr>
            <p:cNvSpPr/>
            <p:nvPr/>
          </p:nvSpPr>
          <p:spPr>
            <a:xfrm>
              <a:off x="33655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Shape 65">
              <a:extLst>
                <a:ext uri="{FF2B5EF4-FFF2-40B4-BE49-F238E27FC236}">
                  <a16:creationId xmlns:a16="http://schemas.microsoft.com/office/drawing/2014/main" xmlns="" id="{800A253A-6705-4C43-803B-F9CD07C0CF3C}"/>
                </a:ext>
              </a:extLst>
            </p:cNvPr>
            <p:cNvSpPr/>
            <p:nvPr/>
          </p:nvSpPr>
          <p:spPr>
            <a:xfrm>
              <a:off x="37288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6" name="Shape 66">
              <a:extLst>
                <a:ext uri="{FF2B5EF4-FFF2-40B4-BE49-F238E27FC236}">
                  <a16:creationId xmlns:a16="http://schemas.microsoft.com/office/drawing/2014/main" xmlns="" id="{96A66D9F-2795-2340-A6F6-753D7D469D17}"/>
                </a:ext>
              </a:extLst>
            </p:cNvPr>
            <p:cNvSpPr/>
            <p:nvPr/>
          </p:nvSpPr>
          <p:spPr>
            <a:xfrm>
              <a:off x="40921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7" name="Shape 67">
              <a:extLst>
                <a:ext uri="{FF2B5EF4-FFF2-40B4-BE49-F238E27FC236}">
                  <a16:creationId xmlns:a16="http://schemas.microsoft.com/office/drawing/2014/main" xmlns="" id="{1741473E-58FB-2947-AA91-C22A40BEA3E4}"/>
                </a:ext>
              </a:extLst>
            </p:cNvPr>
            <p:cNvSpPr/>
            <p:nvPr/>
          </p:nvSpPr>
          <p:spPr>
            <a:xfrm>
              <a:off x="44554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8" name="Shape 62">
            <a:extLst>
              <a:ext uri="{FF2B5EF4-FFF2-40B4-BE49-F238E27FC236}">
                <a16:creationId xmlns:a16="http://schemas.microsoft.com/office/drawing/2014/main" xmlns="" id="{645C816F-8E1C-9148-A84B-81B626C2A30F}"/>
              </a:ext>
            </a:extLst>
          </p:cNvPr>
          <p:cNvGrpSpPr/>
          <p:nvPr/>
        </p:nvGrpSpPr>
        <p:grpSpPr>
          <a:xfrm>
            <a:off x="4373183" y="2600568"/>
            <a:ext cx="915476" cy="259272"/>
            <a:chOff x="3002200" y="4064750"/>
            <a:chExt cx="1816500" cy="334200"/>
          </a:xfrm>
        </p:grpSpPr>
        <p:sp>
          <p:nvSpPr>
            <p:cNvPr id="99" name="Shape 63">
              <a:extLst>
                <a:ext uri="{FF2B5EF4-FFF2-40B4-BE49-F238E27FC236}">
                  <a16:creationId xmlns:a16="http://schemas.microsoft.com/office/drawing/2014/main" xmlns="" id="{67549185-AE9E-504E-96BC-EE4D41F58CA4}"/>
                </a:ext>
              </a:extLst>
            </p:cNvPr>
            <p:cNvSpPr/>
            <p:nvPr/>
          </p:nvSpPr>
          <p:spPr>
            <a:xfrm>
              <a:off x="30022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64">
              <a:extLst>
                <a:ext uri="{FF2B5EF4-FFF2-40B4-BE49-F238E27FC236}">
                  <a16:creationId xmlns:a16="http://schemas.microsoft.com/office/drawing/2014/main" xmlns="" id="{BA595D3F-EF7D-A241-9596-87180016FD2E}"/>
                </a:ext>
              </a:extLst>
            </p:cNvPr>
            <p:cNvSpPr/>
            <p:nvPr/>
          </p:nvSpPr>
          <p:spPr>
            <a:xfrm>
              <a:off x="33655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65">
              <a:extLst>
                <a:ext uri="{FF2B5EF4-FFF2-40B4-BE49-F238E27FC236}">
                  <a16:creationId xmlns:a16="http://schemas.microsoft.com/office/drawing/2014/main" xmlns="" id="{610F2A29-A5A2-9B4F-818E-742E04790470}"/>
                </a:ext>
              </a:extLst>
            </p:cNvPr>
            <p:cNvSpPr/>
            <p:nvPr/>
          </p:nvSpPr>
          <p:spPr>
            <a:xfrm>
              <a:off x="37288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2" name="Shape 66">
              <a:extLst>
                <a:ext uri="{FF2B5EF4-FFF2-40B4-BE49-F238E27FC236}">
                  <a16:creationId xmlns:a16="http://schemas.microsoft.com/office/drawing/2014/main" xmlns="" id="{2123B2B2-5E77-7C42-9EB1-CBCD200E44FA}"/>
                </a:ext>
              </a:extLst>
            </p:cNvPr>
            <p:cNvSpPr/>
            <p:nvPr/>
          </p:nvSpPr>
          <p:spPr>
            <a:xfrm>
              <a:off x="40921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3" name="Shape 67">
              <a:extLst>
                <a:ext uri="{FF2B5EF4-FFF2-40B4-BE49-F238E27FC236}">
                  <a16:creationId xmlns:a16="http://schemas.microsoft.com/office/drawing/2014/main" xmlns="" id="{ADD5CE47-E927-0447-9919-692D8A6347A3}"/>
                </a:ext>
              </a:extLst>
            </p:cNvPr>
            <p:cNvSpPr/>
            <p:nvPr/>
          </p:nvSpPr>
          <p:spPr>
            <a:xfrm>
              <a:off x="44554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4" name="Shape 62">
            <a:extLst>
              <a:ext uri="{FF2B5EF4-FFF2-40B4-BE49-F238E27FC236}">
                <a16:creationId xmlns:a16="http://schemas.microsoft.com/office/drawing/2014/main" xmlns="" id="{B6A89749-738C-C742-95E5-852813589917}"/>
              </a:ext>
            </a:extLst>
          </p:cNvPr>
          <p:cNvGrpSpPr/>
          <p:nvPr/>
        </p:nvGrpSpPr>
        <p:grpSpPr>
          <a:xfrm>
            <a:off x="5416273" y="3360947"/>
            <a:ext cx="915476" cy="259272"/>
            <a:chOff x="3002200" y="4064750"/>
            <a:chExt cx="1816500" cy="334200"/>
          </a:xfrm>
        </p:grpSpPr>
        <p:sp>
          <p:nvSpPr>
            <p:cNvPr id="105" name="Shape 63">
              <a:extLst>
                <a:ext uri="{FF2B5EF4-FFF2-40B4-BE49-F238E27FC236}">
                  <a16:creationId xmlns:a16="http://schemas.microsoft.com/office/drawing/2014/main" xmlns="" id="{19B7AEF2-C15E-F841-A481-52C6767AB6D5}"/>
                </a:ext>
              </a:extLst>
            </p:cNvPr>
            <p:cNvSpPr/>
            <p:nvPr/>
          </p:nvSpPr>
          <p:spPr>
            <a:xfrm>
              <a:off x="30022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64">
              <a:extLst>
                <a:ext uri="{FF2B5EF4-FFF2-40B4-BE49-F238E27FC236}">
                  <a16:creationId xmlns:a16="http://schemas.microsoft.com/office/drawing/2014/main" xmlns="" id="{2CCBF00F-8F31-B145-B9CE-EF45ADE15C0F}"/>
                </a:ext>
              </a:extLst>
            </p:cNvPr>
            <p:cNvSpPr/>
            <p:nvPr/>
          </p:nvSpPr>
          <p:spPr>
            <a:xfrm>
              <a:off x="33655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65">
              <a:extLst>
                <a:ext uri="{FF2B5EF4-FFF2-40B4-BE49-F238E27FC236}">
                  <a16:creationId xmlns:a16="http://schemas.microsoft.com/office/drawing/2014/main" xmlns="" id="{FE4B2386-B8B6-4149-8E7C-543D4D0F5F2A}"/>
                </a:ext>
              </a:extLst>
            </p:cNvPr>
            <p:cNvSpPr/>
            <p:nvPr/>
          </p:nvSpPr>
          <p:spPr>
            <a:xfrm>
              <a:off x="37288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8" name="Shape 66">
              <a:extLst>
                <a:ext uri="{FF2B5EF4-FFF2-40B4-BE49-F238E27FC236}">
                  <a16:creationId xmlns:a16="http://schemas.microsoft.com/office/drawing/2014/main" xmlns="" id="{71233ABE-542A-FC4D-A497-D04B796FD42F}"/>
                </a:ext>
              </a:extLst>
            </p:cNvPr>
            <p:cNvSpPr/>
            <p:nvPr/>
          </p:nvSpPr>
          <p:spPr>
            <a:xfrm>
              <a:off x="40921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9" name="Shape 67">
              <a:extLst>
                <a:ext uri="{FF2B5EF4-FFF2-40B4-BE49-F238E27FC236}">
                  <a16:creationId xmlns:a16="http://schemas.microsoft.com/office/drawing/2014/main" xmlns="" id="{73DD9B4C-8E7F-5A4E-BC86-4A410498E8AD}"/>
                </a:ext>
              </a:extLst>
            </p:cNvPr>
            <p:cNvSpPr/>
            <p:nvPr/>
          </p:nvSpPr>
          <p:spPr>
            <a:xfrm>
              <a:off x="44554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0" name="Shape 62">
            <a:extLst>
              <a:ext uri="{FF2B5EF4-FFF2-40B4-BE49-F238E27FC236}">
                <a16:creationId xmlns:a16="http://schemas.microsoft.com/office/drawing/2014/main" xmlns="" id="{46A62722-7D37-6042-803C-420E5AAC5409}"/>
              </a:ext>
            </a:extLst>
          </p:cNvPr>
          <p:cNvGrpSpPr/>
          <p:nvPr/>
        </p:nvGrpSpPr>
        <p:grpSpPr>
          <a:xfrm>
            <a:off x="5523617" y="2570393"/>
            <a:ext cx="732381" cy="259272"/>
            <a:chOff x="3002200" y="4064750"/>
            <a:chExt cx="1453200" cy="334200"/>
          </a:xfrm>
        </p:grpSpPr>
        <p:sp>
          <p:nvSpPr>
            <p:cNvPr id="111" name="Shape 63">
              <a:extLst>
                <a:ext uri="{FF2B5EF4-FFF2-40B4-BE49-F238E27FC236}">
                  <a16:creationId xmlns:a16="http://schemas.microsoft.com/office/drawing/2014/main" xmlns="" id="{3BB5B778-24E7-3949-A0E9-9E3479BB9493}"/>
                </a:ext>
              </a:extLst>
            </p:cNvPr>
            <p:cNvSpPr/>
            <p:nvPr/>
          </p:nvSpPr>
          <p:spPr>
            <a:xfrm>
              <a:off x="30022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64">
              <a:extLst>
                <a:ext uri="{FF2B5EF4-FFF2-40B4-BE49-F238E27FC236}">
                  <a16:creationId xmlns:a16="http://schemas.microsoft.com/office/drawing/2014/main" xmlns="" id="{F7803699-2798-B34A-B553-998C35A97DFA}"/>
                </a:ext>
              </a:extLst>
            </p:cNvPr>
            <p:cNvSpPr/>
            <p:nvPr/>
          </p:nvSpPr>
          <p:spPr>
            <a:xfrm>
              <a:off x="33655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65">
              <a:extLst>
                <a:ext uri="{FF2B5EF4-FFF2-40B4-BE49-F238E27FC236}">
                  <a16:creationId xmlns:a16="http://schemas.microsoft.com/office/drawing/2014/main" xmlns="" id="{1349400C-4680-D542-B82B-DA36D5E930F5}"/>
                </a:ext>
              </a:extLst>
            </p:cNvPr>
            <p:cNvSpPr/>
            <p:nvPr/>
          </p:nvSpPr>
          <p:spPr>
            <a:xfrm>
              <a:off x="37288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4" name="Shape 66">
              <a:extLst>
                <a:ext uri="{FF2B5EF4-FFF2-40B4-BE49-F238E27FC236}">
                  <a16:creationId xmlns:a16="http://schemas.microsoft.com/office/drawing/2014/main" xmlns="" id="{52C3319E-61B6-BE47-9F94-862E4BD13776}"/>
                </a:ext>
              </a:extLst>
            </p:cNvPr>
            <p:cNvSpPr/>
            <p:nvPr/>
          </p:nvSpPr>
          <p:spPr>
            <a:xfrm>
              <a:off x="40921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116" name="Shape 62">
            <a:extLst>
              <a:ext uri="{FF2B5EF4-FFF2-40B4-BE49-F238E27FC236}">
                <a16:creationId xmlns:a16="http://schemas.microsoft.com/office/drawing/2014/main" xmlns="" id="{CECAC436-2B49-4040-847F-7A8E78810920}"/>
              </a:ext>
            </a:extLst>
          </p:cNvPr>
          <p:cNvGrpSpPr/>
          <p:nvPr/>
        </p:nvGrpSpPr>
        <p:grpSpPr>
          <a:xfrm>
            <a:off x="5487526" y="1272596"/>
            <a:ext cx="732381" cy="259272"/>
            <a:chOff x="3002200" y="4064750"/>
            <a:chExt cx="1453200" cy="334200"/>
          </a:xfrm>
        </p:grpSpPr>
        <p:sp>
          <p:nvSpPr>
            <p:cNvPr id="117" name="Shape 63">
              <a:extLst>
                <a:ext uri="{FF2B5EF4-FFF2-40B4-BE49-F238E27FC236}">
                  <a16:creationId xmlns:a16="http://schemas.microsoft.com/office/drawing/2014/main" xmlns="" id="{56ADAFC1-9341-D24F-AD42-836FC58920F9}"/>
                </a:ext>
              </a:extLst>
            </p:cNvPr>
            <p:cNvSpPr/>
            <p:nvPr/>
          </p:nvSpPr>
          <p:spPr>
            <a:xfrm>
              <a:off x="30022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64">
              <a:extLst>
                <a:ext uri="{FF2B5EF4-FFF2-40B4-BE49-F238E27FC236}">
                  <a16:creationId xmlns:a16="http://schemas.microsoft.com/office/drawing/2014/main" xmlns="" id="{F62B1C20-D4A0-4649-8674-6CD9689F116F}"/>
                </a:ext>
              </a:extLst>
            </p:cNvPr>
            <p:cNvSpPr/>
            <p:nvPr/>
          </p:nvSpPr>
          <p:spPr>
            <a:xfrm>
              <a:off x="33655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65">
              <a:extLst>
                <a:ext uri="{FF2B5EF4-FFF2-40B4-BE49-F238E27FC236}">
                  <a16:creationId xmlns:a16="http://schemas.microsoft.com/office/drawing/2014/main" xmlns="" id="{17830990-31EF-7941-A1D6-6D77F3D92A55}"/>
                </a:ext>
              </a:extLst>
            </p:cNvPr>
            <p:cNvSpPr/>
            <p:nvPr/>
          </p:nvSpPr>
          <p:spPr>
            <a:xfrm>
              <a:off x="37288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0" name="Shape 66">
              <a:extLst>
                <a:ext uri="{FF2B5EF4-FFF2-40B4-BE49-F238E27FC236}">
                  <a16:creationId xmlns:a16="http://schemas.microsoft.com/office/drawing/2014/main" xmlns="" id="{B8407B39-C65C-E046-9CB7-D73C113F664E}"/>
                </a:ext>
              </a:extLst>
            </p:cNvPr>
            <p:cNvSpPr/>
            <p:nvPr/>
          </p:nvSpPr>
          <p:spPr>
            <a:xfrm>
              <a:off x="40921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121" name="Shape 62">
            <a:extLst>
              <a:ext uri="{FF2B5EF4-FFF2-40B4-BE49-F238E27FC236}">
                <a16:creationId xmlns:a16="http://schemas.microsoft.com/office/drawing/2014/main" xmlns="" id="{8E4CB3BB-E731-E849-A0E8-2E018EC03CE0}"/>
              </a:ext>
            </a:extLst>
          </p:cNvPr>
          <p:cNvGrpSpPr/>
          <p:nvPr/>
        </p:nvGrpSpPr>
        <p:grpSpPr>
          <a:xfrm>
            <a:off x="4478601" y="1817486"/>
            <a:ext cx="732381" cy="259272"/>
            <a:chOff x="3002200" y="4064750"/>
            <a:chExt cx="1453200" cy="334200"/>
          </a:xfrm>
        </p:grpSpPr>
        <p:sp>
          <p:nvSpPr>
            <p:cNvPr id="122" name="Shape 63">
              <a:extLst>
                <a:ext uri="{FF2B5EF4-FFF2-40B4-BE49-F238E27FC236}">
                  <a16:creationId xmlns:a16="http://schemas.microsoft.com/office/drawing/2014/main" xmlns="" id="{C70330FB-A41D-1249-AB7F-14725A6B02CF}"/>
                </a:ext>
              </a:extLst>
            </p:cNvPr>
            <p:cNvSpPr/>
            <p:nvPr/>
          </p:nvSpPr>
          <p:spPr>
            <a:xfrm>
              <a:off x="30022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64">
              <a:extLst>
                <a:ext uri="{FF2B5EF4-FFF2-40B4-BE49-F238E27FC236}">
                  <a16:creationId xmlns:a16="http://schemas.microsoft.com/office/drawing/2014/main" xmlns="" id="{2A6D7209-0A89-1648-AAFF-7E840E418BB4}"/>
                </a:ext>
              </a:extLst>
            </p:cNvPr>
            <p:cNvSpPr/>
            <p:nvPr/>
          </p:nvSpPr>
          <p:spPr>
            <a:xfrm>
              <a:off x="33655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65">
              <a:extLst>
                <a:ext uri="{FF2B5EF4-FFF2-40B4-BE49-F238E27FC236}">
                  <a16:creationId xmlns:a16="http://schemas.microsoft.com/office/drawing/2014/main" xmlns="" id="{9C886E36-6BBC-634E-A94F-35CB0F63139C}"/>
                </a:ext>
              </a:extLst>
            </p:cNvPr>
            <p:cNvSpPr/>
            <p:nvPr/>
          </p:nvSpPr>
          <p:spPr>
            <a:xfrm>
              <a:off x="37288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66">
              <a:extLst>
                <a:ext uri="{FF2B5EF4-FFF2-40B4-BE49-F238E27FC236}">
                  <a16:creationId xmlns:a16="http://schemas.microsoft.com/office/drawing/2014/main" xmlns="" id="{287DBE18-D658-2444-8209-A556815AD986}"/>
                </a:ext>
              </a:extLst>
            </p:cNvPr>
            <p:cNvSpPr/>
            <p:nvPr/>
          </p:nvSpPr>
          <p:spPr>
            <a:xfrm>
              <a:off x="40921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126" name="Shape 62">
            <a:extLst>
              <a:ext uri="{FF2B5EF4-FFF2-40B4-BE49-F238E27FC236}">
                <a16:creationId xmlns:a16="http://schemas.microsoft.com/office/drawing/2014/main" xmlns="" id="{634FB598-B73F-604C-9A27-B95452D78D47}"/>
              </a:ext>
            </a:extLst>
          </p:cNvPr>
          <p:cNvGrpSpPr/>
          <p:nvPr/>
        </p:nvGrpSpPr>
        <p:grpSpPr>
          <a:xfrm>
            <a:off x="4475772" y="3360947"/>
            <a:ext cx="549286" cy="259272"/>
            <a:chOff x="3002200" y="4064750"/>
            <a:chExt cx="1089900" cy="334200"/>
          </a:xfrm>
        </p:grpSpPr>
        <p:sp>
          <p:nvSpPr>
            <p:cNvPr id="127" name="Shape 63">
              <a:extLst>
                <a:ext uri="{FF2B5EF4-FFF2-40B4-BE49-F238E27FC236}">
                  <a16:creationId xmlns:a16="http://schemas.microsoft.com/office/drawing/2014/main" xmlns="" id="{142BB730-6900-C541-866E-3B0EBDE01F33}"/>
                </a:ext>
              </a:extLst>
            </p:cNvPr>
            <p:cNvSpPr/>
            <p:nvPr/>
          </p:nvSpPr>
          <p:spPr>
            <a:xfrm>
              <a:off x="30022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Shape 64">
              <a:extLst>
                <a:ext uri="{FF2B5EF4-FFF2-40B4-BE49-F238E27FC236}">
                  <a16:creationId xmlns:a16="http://schemas.microsoft.com/office/drawing/2014/main" xmlns="" id="{7E2C6FE7-B7DB-FA48-894E-A6E0049D28AA}"/>
                </a:ext>
              </a:extLst>
            </p:cNvPr>
            <p:cNvSpPr/>
            <p:nvPr/>
          </p:nvSpPr>
          <p:spPr>
            <a:xfrm>
              <a:off x="33655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Shape 65">
              <a:extLst>
                <a:ext uri="{FF2B5EF4-FFF2-40B4-BE49-F238E27FC236}">
                  <a16:creationId xmlns:a16="http://schemas.microsoft.com/office/drawing/2014/main" xmlns="" id="{93B2611A-3C8A-B741-8B42-7DF0AF00093F}"/>
                </a:ext>
              </a:extLst>
            </p:cNvPr>
            <p:cNvSpPr/>
            <p:nvPr/>
          </p:nvSpPr>
          <p:spPr>
            <a:xfrm>
              <a:off x="37288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131" name="Shape 62">
            <a:extLst>
              <a:ext uri="{FF2B5EF4-FFF2-40B4-BE49-F238E27FC236}">
                <a16:creationId xmlns:a16="http://schemas.microsoft.com/office/drawing/2014/main" xmlns="" id="{815CF8C7-5111-7F4E-BE66-768F63AE3543}"/>
              </a:ext>
            </a:extLst>
          </p:cNvPr>
          <p:cNvGrpSpPr/>
          <p:nvPr/>
        </p:nvGrpSpPr>
        <p:grpSpPr>
          <a:xfrm>
            <a:off x="4573697" y="1258977"/>
            <a:ext cx="549286" cy="259272"/>
            <a:chOff x="3002200" y="4064750"/>
            <a:chExt cx="1089900" cy="334200"/>
          </a:xfrm>
        </p:grpSpPr>
        <p:sp>
          <p:nvSpPr>
            <p:cNvPr id="132" name="Shape 63">
              <a:extLst>
                <a:ext uri="{FF2B5EF4-FFF2-40B4-BE49-F238E27FC236}">
                  <a16:creationId xmlns:a16="http://schemas.microsoft.com/office/drawing/2014/main" xmlns="" id="{30857E2F-62E9-294B-B6B4-1D8660C6C196}"/>
                </a:ext>
              </a:extLst>
            </p:cNvPr>
            <p:cNvSpPr/>
            <p:nvPr/>
          </p:nvSpPr>
          <p:spPr>
            <a:xfrm>
              <a:off x="30022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Shape 64">
              <a:extLst>
                <a:ext uri="{FF2B5EF4-FFF2-40B4-BE49-F238E27FC236}">
                  <a16:creationId xmlns:a16="http://schemas.microsoft.com/office/drawing/2014/main" xmlns="" id="{562B74FD-6D72-6D45-B06A-033BAB2FB7B1}"/>
                </a:ext>
              </a:extLst>
            </p:cNvPr>
            <p:cNvSpPr/>
            <p:nvPr/>
          </p:nvSpPr>
          <p:spPr>
            <a:xfrm>
              <a:off x="33655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4" name="Shape 65">
              <a:extLst>
                <a:ext uri="{FF2B5EF4-FFF2-40B4-BE49-F238E27FC236}">
                  <a16:creationId xmlns:a16="http://schemas.microsoft.com/office/drawing/2014/main" xmlns="" id="{F558CD1F-9C33-444D-84D5-F9BB48F8F221}"/>
                </a:ext>
              </a:extLst>
            </p:cNvPr>
            <p:cNvSpPr/>
            <p:nvPr/>
          </p:nvSpPr>
          <p:spPr>
            <a:xfrm>
              <a:off x="3728800" y="4064750"/>
              <a:ext cx="363300" cy="3342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Tree>
    <p:extLst>
      <p:ext uri="{BB962C8B-B14F-4D97-AF65-F5344CB8AC3E}">
        <p14:creationId xmlns:p14="http://schemas.microsoft.com/office/powerpoint/2010/main" val="4242228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D7A8B-A4C5-EA4B-8AEC-0AA03696DFA7}"/>
              </a:ext>
            </a:extLst>
          </p:cNvPr>
          <p:cNvSpPr>
            <a:spLocks noGrp="1"/>
          </p:cNvSpPr>
          <p:nvPr>
            <p:ph type="title"/>
          </p:nvPr>
        </p:nvSpPr>
        <p:spPr>
          <a:xfrm>
            <a:off x="173678" y="98564"/>
            <a:ext cx="1896662" cy="315503"/>
          </a:xfrm>
        </p:spPr>
        <p:txBody>
          <a:bodyPr/>
          <a:lstStyle/>
          <a:p>
            <a:r>
              <a:rPr lang="en-US" sz="2400" u="sng" dirty="0">
                <a:solidFill>
                  <a:srgbClr val="980000"/>
                </a:solidFill>
              </a:rPr>
              <a:t>LOGISTICS</a:t>
            </a:r>
          </a:p>
        </p:txBody>
      </p:sp>
      <p:pic>
        <p:nvPicPr>
          <p:cNvPr id="5" name="Picture 4">
            <a:extLst>
              <a:ext uri="{FF2B5EF4-FFF2-40B4-BE49-F238E27FC236}">
                <a16:creationId xmlns:a16="http://schemas.microsoft.com/office/drawing/2014/main" xmlns="" id="{1FAE7A7F-BE67-AD49-A9C4-F75DB8075B71}"/>
              </a:ext>
            </a:extLst>
          </p:cNvPr>
          <p:cNvPicPr>
            <a:picLocks noChangeAspect="1"/>
          </p:cNvPicPr>
          <p:nvPr/>
        </p:nvPicPr>
        <p:blipFill>
          <a:blip r:embed="rId2"/>
          <a:stretch>
            <a:fillRect/>
          </a:stretch>
        </p:blipFill>
        <p:spPr>
          <a:xfrm>
            <a:off x="0" y="4111925"/>
            <a:ext cx="9144000" cy="1031575"/>
          </a:xfrm>
          <a:prstGeom prst="rect">
            <a:avLst/>
          </a:prstGeom>
        </p:spPr>
      </p:pic>
      <p:sp>
        <p:nvSpPr>
          <p:cNvPr id="3" name="TextBox 2">
            <a:extLst>
              <a:ext uri="{FF2B5EF4-FFF2-40B4-BE49-F238E27FC236}">
                <a16:creationId xmlns:a16="http://schemas.microsoft.com/office/drawing/2014/main" xmlns="" id="{F6BDABA0-DB84-6641-A7F1-64C82EC392BE}"/>
              </a:ext>
            </a:extLst>
          </p:cNvPr>
          <p:cNvSpPr txBox="1"/>
          <p:nvPr/>
        </p:nvSpPr>
        <p:spPr>
          <a:xfrm>
            <a:off x="91076" y="472728"/>
            <a:ext cx="8479182" cy="4093428"/>
          </a:xfrm>
          <a:prstGeom prst="rect">
            <a:avLst/>
          </a:prstGeom>
          <a:noFill/>
        </p:spPr>
        <p:txBody>
          <a:bodyPr wrap="square" rtlCol="0">
            <a:spAutoFit/>
          </a:bodyPr>
          <a:lstStyle/>
          <a:p>
            <a:r>
              <a:rPr lang="en-US" sz="1200" dirty="0"/>
              <a:t>The hugeness of the flows handled every day with all the shipments, their weights, sizes, contact details or returns is generating an incredible amount of data that has to be managed. Big data requires a large amount of high quality information sources to work effectively.</a:t>
            </a:r>
          </a:p>
          <a:p>
            <a:r>
              <a:rPr lang="en-US" sz="1200" b="1" u="sng" dirty="0" smtClean="0"/>
              <a:t>Applications</a:t>
            </a:r>
            <a:r>
              <a:rPr lang="en-US" sz="1200" dirty="0" smtClean="0"/>
              <a:t> 	</a:t>
            </a:r>
          </a:p>
          <a:p>
            <a:pPr marL="171450" lvl="5" indent="-171450">
              <a:buFont typeface="Arial"/>
              <a:buChar char="•"/>
            </a:pPr>
            <a:r>
              <a:rPr lang="en-US" sz="1200" dirty="0"/>
              <a:t> </a:t>
            </a:r>
            <a:r>
              <a:rPr lang="en-US" sz="1200" dirty="0" smtClean="0"/>
              <a:t>     </a:t>
            </a:r>
            <a:r>
              <a:rPr lang="en-US" sz="1200" dirty="0" smtClean="0"/>
              <a:t>UPS</a:t>
            </a:r>
            <a:endParaRPr lang="en-US" sz="1200" dirty="0"/>
          </a:p>
          <a:p>
            <a:pPr marL="171450" lvl="5" indent="-171450">
              <a:buFont typeface="Arial"/>
              <a:buChar char="•"/>
            </a:pPr>
            <a:r>
              <a:rPr lang="en-US" sz="1200" dirty="0"/>
              <a:t> </a:t>
            </a:r>
            <a:r>
              <a:rPr lang="en-US" sz="1200" dirty="0" smtClean="0"/>
              <a:t>     </a:t>
            </a:r>
            <a:r>
              <a:rPr lang="en-US" sz="1200" dirty="0" err="1" smtClean="0"/>
              <a:t>Fedex</a:t>
            </a:r>
            <a:endParaRPr lang="en-US" sz="1200" dirty="0"/>
          </a:p>
          <a:p>
            <a:pPr marL="171450" lvl="5" indent="-171450">
              <a:buFont typeface="Arial"/>
              <a:buChar char="•"/>
            </a:pPr>
            <a:r>
              <a:rPr lang="en-US" sz="1200" dirty="0"/>
              <a:t> </a:t>
            </a:r>
            <a:r>
              <a:rPr lang="en-US" sz="1200" dirty="0" smtClean="0"/>
              <a:t>     </a:t>
            </a:r>
            <a:r>
              <a:rPr lang="en-US" sz="1200" dirty="0" smtClean="0"/>
              <a:t>Amazon </a:t>
            </a:r>
            <a:r>
              <a:rPr lang="en-US" sz="1200" dirty="0" err="1" smtClean="0"/>
              <a:t>etc</a:t>
            </a:r>
            <a:endParaRPr lang="en-US" sz="1200" dirty="0" smtClean="0"/>
          </a:p>
          <a:p>
            <a:pPr lvl="5"/>
            <a:r>
              <a:rPr lang="en-US" sz="1200" b="1" u="sng" dirty="0" smtClean="0"/>
              <a:t>Sources </a:t>
            </a:r>
            <a:r>
              <a:rPr lang="en-US" sz="1200" b="1" u="sng" dirty="0" smtClean="0"/>
              <a:t>of Data</a:t>
            </a:r>
            <a:endParaRPr lang="en-US" sz="1200" b="1" u="sng" dirty="0"/>
          </a:p>
          <a:p>
            <a:pPr marL="171450" indent="-171450">
              <a:buFont typeface="Arial" panose="020B0604020202020204" pitchFamily="34" charset="0"/>
              <a:buChar char="•"/>
            </a:pPr>
            <a:r>
              <a:rPr lang="en-US" sz="1200" dirty="0"/>
              <a:t>    Traditional enterprise data from operational systems</a:t>
            </a:r>
          </a:p>
          <a:p>
            <a:pPr marL="285750" indent="-285750">
              <a:buFont typeface="Arial" panose="020B0604020202020204" pitchFamily="34" charset="0"/>
              <a:buChar char="•"/>
            </a:pPr>
            <a:r>
              <a:rPr lang="en-US" sz="1200" dirty="0"/>
              <a:t> Traffic &amp; weather data from sensors, monitors and forecast systems</a:t>
            </a:r>
          </a:p>
          <a:p>
            <a:pPr marL="285750" indent="-285750">
              <a:buFont typeface="Arial" panose="020B0604020202020204" pitchFamily="34" charset="0"/>
              <a:buChar char="•"/>
            </a:pPr>
            <a:r>
              <a:rPr lang="en-US" sz="1200" dirty="0"/>
              <a:t> Vehicle diagnostics, driving patterns, and location information</a:t>
            </a:r>
          </a:p>
          <a:p>
            <a:pPr marL="285750" indent="-285750">
              <a:buFont typeface="Arial" panose="020B0604020202020204" pitchFamily="34" charset="0"/>
              <a:buChar char="•"/>
            </a:pPr>
            <a:r>
              <a:rPr lang="en-US" sz="1200" dirty="0"/>
              <a:t> Financial business forecasts</a:t>
            </a:r>
          </a:p>
          <a:p>
            <a:pPr marL="285750" indent="-285750">
              <a:buFont typeface="Arial" panose="020B0604020202020204" pitchFamily="34" charset="0"/>
              <a:buChar char="•"/>
            </a:pPr>
            <a:r>
              <a:rPr lang="en-US" sz="1200" dirty="0"/>
              <a:t> Website browsing pattern data</a:t>
            </a:r>
          </a:p>
          <a:p>
            <a:pPr marL="285750" indent="-285750">
              <a:buFont typeface="Arial" panose="020B0604020202020204" pitchFamily="34" charset="0"/>
              <a:buChar char="•"/>
            </a:pPr>
            <a:r>
              <a:rPr lang="en-US" sz="1200" dirty="0"/>
              <a:t> Social media </a:t>
            </a:r>
            <a:r>
              <a:rPr lang="en-US" sz="1200" dirty="0" smtClean="0"/>
              <a:t>data</a:t>
            </a:r>
          </a:p>
          <a:p>
            <a:r>
              <a:rPr lang="en-US" sz="1200" b="1" u="sng" dirty="0" smtClean="0"/>
              <a:t>Improvements</a:t>
            </a:r>
          </a:p>
          <a:p>
            <a:pPr marL="171450" lvl="6" indent="-171450">
              <a:buFont typeface="Arial"/>
              <a:buChar char="•"/>
            </a:pPr>
            <a:r>
              <a:rPr lang="en-US" sz="1200" dirty="0" smtClean="0"/>
              <a:t>Last </a:t>
            </a:r>
            <a:r>
              <a:rPr lang="en-US" sz="1200" dirty="0"/>
              <a:t>mile of shipping can be </a:t>
            </a:r>
            <a:r>
              <a:rPr lang="en-US" sz="1200" dirty="0" smtClean="0"/>
              <a:t>quickened</a:t>
            </a:r>
          </a:p>
          <a:p>
            <a:pPr marL="171450" lvl="6" indent="-171450">
              <a:buFont typeface="Arial"/>
              <a:buChar char="•"/>
            </a:pPr>
            <a:r>
              <a:rPr lang="en-US" sz="1200" dirty="0" smtClean="0"/>
              <a:t>Reliability </a:t>
            </a:r>
            <a:r>
              <a:rPr lang="en-US" sz="1200" dirty="0"/>
              <a:t>will be more transparent</a:t>
            </a:r>
          </a:p>
          <a:p>
            <a:pPr marL="171450" lvl="4" indent="-171450">
              <a:buFont typeface="Arial"/>
              <a:buChar char="•"/>
            </a:pPr>
            <a:r>
              <a:rPr lang="en-US" sz="1200" dirty="0" smtClean="0"/>
              <a:t>Routes </a:t>
            </a:r>
            <a:r>
              <a:rPr lang="en-US" sz="1200" dirty="0"/>
              <a:t>be optimized thus reducing fuel costs</a:t>
            </a:r>
          </a:p>
          <a:p>
            <a:pPr marL="342900" lvl="4" indent="-342900">
              <a:buFont typeface="+mj-lt"/>
              <a:buAutoNum type="arabicPeriod"/>
            </a:pPr>
            <a:endParaRPr lang="en-US" sz="1100" dirty="0"/>
          </a:p>
          <a:p>
            <a:r>
              <a:rPr lang="en-US" sz="1100" dirty="0"/>
              <a:t/>
            </a:r>
            <a:br>
              <a:rPr lang="en-US" sz="1100" dirty="0"/>
            </a:br>
            <a:endParaRPr lang="en-US" sz="1100" dirty="0"/>
          </a:p>
          <a:p>
            <a:pPr marL="285750" lvl="4" indent="-285750">
              <a:buFont typeface="Arial" panose="020B0604020202020204" pitchFamily="34" charset="0"/>
              <a:buChar char="•"/>
            </a:pPr>
            <a:endParaRPr lang="en-US" sz="1100" dirty="0"/>
          </a:p>
        </p:txBody>
      </p:sp>
      <p:pic>
        <p:nvPicPr>
          <p:cNvPr id="12" name="Picture 11">
            <a:extLst>
              <a:ext uri="{FF2B5EF4-FFF2-40B4-BE49-F238E27FC236}">
                <a16:creationId xmlns:a16="http://schemas.microsoft.com/office/drawing/2014/main" xmlns="" id="{EE686E40-F49F-A549-9784-C2AC86A4087A}"/>
              </a:ext>
            </a:extLst>
          </p:cNvPr>
          <p:cNvPicPr>
            <a:picLocks noChangeAspect="1"/>
          </p:cNvPicPr>
          <p:nvPr/>
        </p:nvPicPr>
        <p:blipFill>
          <a:blip r:embed="rId3"/>
          <a:stretch>
            <a:fillRect/>
          </a:stretch>
        </p:blipFill>
        <p:spPr>
          <a:xfrm>
            <a:off x="7731981" y="2781727"/>
            <a:ext cx="1125148" cy="748735"/>
          </a:xfrm>
          <a:prstGeom prst="rect">
            <a:avLst/>
          </a:prstGeom>
        </p:spPr>
      </p:pic>
      <p:pic>
        <p:nvPicPr>
          <p:cNvPr id="14" name="Picture 13">
            <a:extLst>
              <a:ext uri="{FF2B5EF4-FFF2-40B4-BE49-F238E27FC236}">
                <a16:creationId xmlns:a16="http://schemas.microsoft.com/office/drawing/2014/main" xmlns="" id="{DF748296-6178-8349-ACA2-85E4F3A7B545}"/>
              </a:ext>
            </a:extLst>
          </p:cNvPr>
          <p:cNvPicPr>
            <a:picLocks noChangeAspect="1"/>
          </p:cNvPicPr>
          <p:nvPr/>
        </p:nvPicPr>
        <p:blipFill>
          <a:blip r:embed="rId4"/>
          <a:stretch>
            <a:fillRect/>
          </a:stretch>
        </p:blipFill>
        <p:spPr>
          <a:xfrm>
            <a:off x="7390998" y="2154660"/>
            <a:ext cx="1466131" cy="477519"/>
          </a:xfrm>
          <a:prstGeom prst="rect">
            <a:avLst/>
          </a:prstGeom>
        </p:spPr>
      </p:pic>
      <p:pic>
        <p:nvPicPr>
          <p:cNvPr id="16" name="Picture 15">
            <a:extLst>
              <a:ext uri="{FF2B5EF4-FFF2-40B4-BE49-F238E27FC236}">
                <a16:creationId xmlns:a16="http://schemas.microsoft.com/office/drawing/2014/main" xmlns="" id="{16A28502-5C08-E04A-BEEA-A1F08F369F9D}"/>
              </a:ext>
            </a:extLst>
          </p:cNvPr>
          <p:cNvPicPr>
            <a:picLocks noChangeAspect="1"/>
          </p:cNvPicPr>
          <p:nvPr/>
        </p:nvPicPr>
        <p:blipFill>
          <a:blip r:embed="rId5"/>
          <a:stretch>
            <a:fillRect/>
          </a:stretch>
        </p:blipFill>
        <p:spPr>
          <a:xfrm>
            <a:off x="6320689" y="2513479"/>
            <a:ext cx="728589" cy="862989"/>
          </a:xfrm>
          <a:prstGeom prst="rect">
            <a:avLst/>
          </a:prstGeom>
        </p:spPr>
      </p:pic>
    </p:spTree>
    <p:extLst>
      <p:ext uri="{BB962C8B-B14F-4D97-AF65-F5344CB8AC3E}">
        <p14:creationId xmlns:p14="http://schemas.microsoft.com/office/powerpoint/2010/main" val="3230279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D7A8B-A4C5-EA4B-8AEC-0AA03696DFA7}"/>
              </a:ext>
            </a:extLst>
          </p:cNvPr>
          <p:cNvSpPr>
            <a:spLocks noGrp="1"/>
          </p:cNvSpPr>
          <p:nvPr>
            <p:ph type="title"/>
          </p:nvPr>
        </p:nvSpPr>
        <p:spPr>
          <a:xfrm>
            <a:off x="288697" y="173325"/>
            <a:ext cx="1850654" cy="361511"/>
          </a:xfrm>
        </p:spPr>
        <p:txBody>
          <a:bodyPr/>
          <a:lstStyle/>
          <a:p>
            <a:r>
              <a:rPr lang="en-US" sz="2400" u="sng" dirty="0">
                <a:solidFill>
                  <a:srgbClr val="980000"/>
                </a:solidFill>
              </a:rPr>
              <a:t>LOGISTICS</a:t>
            </a:r>
          </a:p>
        </p:txBody>
      </p:sp>
      <p:pic>
        <p:nvPicPr>
          <p:cNvPr id="5" name="Picture 4">
            <a:extLst>
              <a:ext uri="{FF2B5EF4-FFF2-40B4-BE49-F238E27FC236}">
                <a16:creationId xmlns:a16="http://schemas.microsoft.com/office/drawing/2014/main" xmlns="" id="{1FAE7A7F-BE67-AD49-A9C4-F75DB8075B71}"/>
              </a:ext>
            </a:extLst>
          </p:cNvPr>
          <p:cNvPicPr>
            <a:picLocks noChangeAspect="1"/>
          </p:cNvPicPr>
          <p:nvPr/>
        </p:nvPicPr>
        <p:blipFill>
          <a:blip r:embed="rId3"/>
          <a:stretch>
            <a:fillRect/>
          </a:stretch>
        </p:blipFill>
        <p:spPr>
          <a:xfrm>
            <a:off x="0" y="4111925"/>
            <a:ext cx="9144000" cy="1031575"/>
          </a:xfrm>
          <a:prstGeom prst="rect">
            <a:avLst/>
          </a:prstGeom>
        </p:spPr>
      </p:pic>
      <p:graphicFrame>
        <p:nvGraphicFramePr>
          <p:cNvPr id="8" name="Table 7">
            <a:extLst>
              <a:ext uri="{FF2B5EF4-FFF2-40B4-BE49-F238E27FC236}">
                <a16:creationId xmlns:a16="http://schemas.microsoft.com/office/drawing/2014/main" xmlns="" id="{5D242A87-1F4C-864B-96E4-A3A7EE883E88}"/>
              </a:ext>
            </a:extLst>
          </p:cNvPr>
          <p:cNvGraphicFramePr>
            <a:graphicFrameLocks noGrp="1"/>
          </p:cNvGraphicFramePr>
          <p:nvPr>
            <p:extLst>
              <p:ext uri="{D42A27DB-BD31-4B8C-83A1-F6EECF244321}">
                <p14:modId xmlns:p14="http://schemas.microsoft.com/office/powerpoint/2010/main" val="2073323327"/>
              </p:ext>
            </p:extLst>
          </p:nvPr>
        </p:nvGraphicFramePr>
        <p:xfrm>
          <a:off x="336428" y="638353"/>
          <a:ext cx="8514270" cy="3329800"/>
        </p:xfrm>
        <a:graphic>
          <a:graphicData uri="http://schemas.openxmlformats.org/drawingml/2006/table">
            <a:tbl>
              <a:tblPr firstRow="1" bandRow="1">
                <a:tableStyleId>{6FC88DBE-AE0E-401B-8BA2-833FE46F5BC7}</a:tableStyleId>
              </a:tblPr>
              <a:tblGrid>
                <a:gridCol w="1419045">
                  <a:extLst>
                    <a:ext uri="{9D8B030D-6E8A-4147-A177-3AD203B41FA5}">
                      <a16:colId xmlns:a16="http://schemas.microsoft.com/office/drawing/2014/main" xmlns="" val="3649943098"/>
                    </a:ext>
                  </a:extLst>
                </a:gridCol>
                <a:gridCol w="1419045">
                  <a:extLst>
                    <a:ext uri="{9D8B030D-6E8A-4147-A177-3AD203B41FA5}">
                      <a16:colId xmlns:a16="http://schemas.microsoft.com/office/drawing/2014/main" xmlns="" val="3128099449"/>
                    </a:ext>
                  </a:extLst>
                </a:gridCol>
                <a:gridCol w="1419045">
                  <a:extLst>
                    <a:ext uri="{9D8B030D-6E8A-4147-A177-3AD203B41FA5}">
                      <a16:colId xmlns:a16="http://schemas.microsoft.com/office/drawing/2014/main" xmlns="" val="980176948"/>
                    </a:ext>
                  </a:extLst>
                </a:gridCol>
                <a:gridCol w="1419045">
                  <a:extLst>
                    <a:ext uri="{9D8B030D-6E8A-4147-A177-3AD203B41FA5}">
                      <a16:colId xmlns:a16="http://schemas.microsoft.com/office/drawing/2014/main" xmlns="" val="393987962"/>
                    </a:ext>
                  </a:extLst>
                </a:gridCol>
                <a:gridCol w="1419045">
                  <a:extLst>
                    <a:ext uri="{9D8B030D-6E8A-4147-A177-3AD203B41FA5}">
                      <a16:colId xmlns:a16="http://schemas.microsoft.com/office/drawing/2014/main" xmlns="" val="4287736331"/>
                    </a:ext>
                  </a:extLst>
                </a:gridCol>
                <a:gridCol w="1419045">
                  <a:extLst>
                    <a:ext uri="{9D8B030D-6E8A-4147-A177-3AD203B41FA5}">
                      <a16:colId xmlns:a16="http://schemas.microsoft.com/office/drawing/2014/main" xmlns="" val="2702512912"/>
                    </a:ext>
                  </a:extLst>
                </a:gridCol>
              </a:tblGrid>
              <a:tr h="832450">
                <a:tc>
                  <a:txBody>
                    <a:bodyPr/>
                    <a:lstStyle/>
                    <a:p>
                      <a:pPr algn="ctr"/>
                      <a:endParaRPr lang="en-US" dirty="0"/>
                    </a:p>
                  </a:txBody>
                  <a:tcPr anchor="ctr"/>
                </a:tc>
                <a:tc>
                  <a:txBody>
                    <a:bodyPr/>
                    <a:lstStyle/>
                    <a:p>
                      <a:pPr algn="ctr"/>
                      <a:r>
                        <a:rPr lang="en-US" dirty="0"/>
                        <a:t>Volume</a:t>
                      </a:r>
                    </a:p>
                  </a:txBody>
                  <a:tcPr anchor="ctr"/>
                </a:tc>
                <a:tc>
                  <a:txBody>
                    <a:bodyPr/>
                    <a:lstStyle/>
                    <a:p>
                      <a:pPr algn="ctr"/>
                      <a:r>
                        <a:rPr lang="en-US" dirty="0"/>
                        <a:t>Velocity</a:t>
                      </a:r>
                    </a:p>
                  </a:txBody>
                  <a:tcPr anchor="ctr"/>
                </a:tc>
                <a:tc>
                  <a:txBody>
                    <a:bodyPr/>
                    <a:lstStyle/>
                    <a:p>
                      <a:pPr algn="ctr"/>
                      <a:r>
                        <a:rPr lang="en-US" dirty="0"/>
                        <a:t>Variety</a:t>
                      </a:r>
                    </a:p>
                  </a:txBody>
                  <a:tcPr anchor="ctr"/>
                </a:tc>
                <a:tc>
                  <a:txBody>
                    <a:bodyPr/>
                    <a:lstStyle/>
                    <a:p>
                      <a:pPr algn="ctr"/>
                      <a:r>
                        <a:rPr lang="en-US" dirty="0"/>
                        <a:t>Veracity</a:t>
                      </a:r>
                    </a:p>
                  </a:txBody>
                  <a:tcPr anchor="ctr"/>
                </a:tc>
                <a:tc>
                  <a:txBody>
                    <a:bodyPr/>
                    <a:lstStyle/>
                    <a:p>
                      <a:pPr algn="ctr"/>
                      <a:r>
                        <a:rPr lang="en-US" dirty="0"/>
                        <a:t>Value</a:t>
                      </a:r>
                    </a:p>
                  </a:txBody>
                  <a:tcPr anchor="ctr"/>
                </a:tc>
                <a:extLst>
                  <a:ext uri="{0D108BD9-81ED-4DB2-BD59-A6C34878D82A}">
                    <a16:rowId xmlns:a16="http://schemas.microsoft.com/office/drawing/2014/main" xmlns="" val="4265171144"/>
                  </a:ext>
                </a:extLst>
              </a:tr>
              <a:tr h="832450">
                <a:tc>
                  <a:txBody>
                    <a:bodyPr/>
                    <a:lstStyle/>
                    <a:p>
                      <a:pPr algn="ctr"/>
                      <a:r>
                        <a:rPr lang="en-US" dirty="0"/>
                        <a:t>Text</a:t>
                      </a:r>
                    </a:p>
                  </a:txBody>
                  <a:tcPr anchor="ctr"/>
                </a:tc>
                <a:tc>
                  <a:txBody>
                    <a:bodyPr/>
                    <a:lstStyle/>
                    <a:p>
                      <a:pPr algn="ctr"/>
                      <a:r>
                        <a:rPr lang="en-US" dirty="0"/>
                        <a:t>High</a:t>
                      </a:r>
                    </a:p>
                  </a:txBody>
                  <a:tcPr anchor="ctr"/>
                </a:tc>
                <a:tc>
                  <a:txBody>
                    <a:bodyPr/>
                    <a:lstStyle/>
                    <a:p>
                      <a:pPr algn="ctr"/>
                      <a:r>
                        <a:rPr lang="en-US" dirty="0"/>
                        <a:t>Medium</a:t>
                      </a:r>
                    </a:p>
                  </a:txBody>
                  <a:tcPr anchor="ctr"/>
                </a:tc>
                <a:tc>
                  <a:txBody>
                    <a:bodyPr/>
                    <a:lstStyle/>
                    <a:p>
                      <a:pPr algn="ctr"/>
                      <a:r>
                        <a:rPr lang="en-US" dirty="0"/>
                        <a:t>Medium </a:t>
                      </a:r>
                    </a:p>
                  </a:txBody>
                  <a:tcPr anchor="ctr"/>
                </a:tc>
                <a:tc>
                  <a:txBody>
                    <a:bodyPr/>
                    <a:lstStyle/>
                    <a:p>
                      <a:pPr algn="ctr"/>
                      <a:r>
                        <a:rPr lang="en-US" dirty="0"/>
                        <a:t>High</a:t>
                      </a:r>
                    </a:p>
                  </a:txBody>
                  <a:tcPr anchor="ctr"/>
                </a:tc>
                <a:tc>
                  <a:txBody>
                    <a:bodyPr/>
                    <a:lstStyle/>
                    <a:p>
                      <a:pPr algn="ctr"/>
                      <a:r>
                        <a:rPr lang="en-US" dirty="0"/>
                        <a:t>High</a:t>
                      </a:r>
                    </a:p>
                  </a:txBody>
                  <a:tcPr anchor="ctr"/>
                </a:tc>
                <a:extLst>
                  <a:ext uri="{0D108BD9-81ED-4DB2-BD59-A6C34878D82A}">
                    <a16:rowId xmlns:a16="http://schemas.microsoft.com/office/drawing/2014/main" xmlns="" val="342458783"/>
                  </a:ext>
                </a:extLst>
              </a:tr>
              <a:tr h="832450">
                <a:tc>
                  <a:txBody>
                    <a:bodyPr/>
                    <a:lstStyle/>
                    <a:p>
                      <a:pPr algn="ctr"/>
                      <a:r>
                        <a:rPr lang="en-US" dirty="0"/>
                        <a:t>Multi-part</a:t>
                      </a:r>
                    </a:p>
                  </a:txBody>
                  <a:tcPr anchor="ctr"/>
                </a:tc>
                <a:tc>
                  <a:txBody>
                    <a:bodyPr/>
                    <a:lstStyle/>
                    <a:p>
                      <a:pPr algn="ctr"/>
                      <a:r>
                        <a:rPr lang="en-US" dirty="0"/>
                        <a:t>High</a:t>
                      </a:r>
                    </a:p>
                  </a:txBody>
                  <a:tcPr anchor="ctr"/>
                </a:tc>
                <a:tc>
                  <a:txBody>
                    <a:bodyPr/>
                    <a:lstStyle/>
                    <a:p>
                      <a:pPr algn="ctr"/>
                      <a:r>
                        <a:rPr lang="en-US" dirty="0"/>
                        <a:t>High</a:t>
                      </a:r>
                    </a:p>
                  </a:txBody>
                  <a:tcPr anchor="ctr"/>
                </a:tc>
                <a:tc>
                  <a:txBody>
                    <a:bodyPr/>
                    <a:lstStyle/>
                    <a:p>
                      <a:pPr algn="ctr"/>
                      <a:r>
                        <a:rPr lang="en-US" dirty="0"/>
                        <a:t>Low</a:t>
                      </a:r>
                    </a:p>
                  </a:txBody>
                  <a:tcPr anchor="ctr"/>
                </a:tc>
                <a:tc>
                  <a:txBody>
                    <a:bodyPr/>
                    <a:lstStyle/>
                    <a:p>
                      <a:pPr algn="ctr"/>
                      <a:r>
                        <a:rPr lang="en-US" dirty="0"/>
                        <a:t>High</a:t>
                      </a:r>
                    </a:p>
                  </a:txBody>
                  <a:tcPr anchor="ctr"/>
                </a:tc>
                <a:tc>
                  <a:txBody>
                    <a:bodyPr/>
                    <a:lstStyle/>
                    <a:p>
                      <a:pPr algn="ctr"/>
                      <a:r>
                        <a:rPr lang="en-US" dirty="0"/>
                        <a:t>Medium</a:t>
                      </a:r>
                    </a:p>
                  </a:txBody>
                  <a:tcPr anchor="ctr"/>
                </a:tc>
                <a:extLst>
                  <a:ext uri="{0D108BD9-81ED-4DB2-BD59-A6C34878D82A}">
                    <a16:rowId xmlns:a16="http://schemas.microsoft.com/office/drawing/2014/main" xmlns="" val="2630885408"/>
                  </a:ext>
                </a:extLst>
              </a:tr>
              <a:tr h="832450">
                <a:tc>
                  <a:txBody>
                    <a:bodyPr/>
                    <a:lstStyle/>
                    <a:p>
                      <a:pPr algn="ctr"/>
                      <a:r>
                        <a:rPr lang="en-US" dirty="0"/>
                        <a:t>Application</a:t>
                      </a:r>
                    </a:p>
                  </a:txBody>
                  <a:tcPr anchor="ctr"/>
                </a:tc>
                <a:tc>
                  <a:txBody>
                    <a:bodyPr/>
                    <a:lstStyle/>
                    <a:p>
                      <a:pPr algn="ctr"/>
                      <a:r>
                        <a:rPr lang="en-US" dirty="0"/>
                        <a:t>High</a:t>
                      </a:r>
                    </a:p>
                  </a:txBody>
                  <a:tcPr anchor="ctr"/>
                </a:tc>
                <a:tc>
                  <a:txBody>
                    <a:bodyPr/>
                    <a:lstStyle/>
                    <a:p>
                      <a:pPr algn="ctr"/>
                      <a:r>
                        <a:rPr lang="en-US" dirty="0"/>
                        <a:t>High</a:t>
                      </a:r>
                    </a:p>
                  </a:txBody>
                  <a:tcPr anchor="ctr"/>
                </a:tc>
                <a:tc>
                  <a:txBody>
                    <a:bodyPr/>
                    <a:lstStyle/>
                    <a:p>
                      <a:pPr algn="ctr"/>
                      <a:r>
                        <a:rPr lang="en-US" dirty="0"/>
                        <a:t>High</a:t>
                      </a:r>
                    </a:p>
                  </a:txBody>
                  <a:tcPr anchor="ctr"/>
                </a:tc>
                <a:tc>
                  <a:txBody>
                    <a:bodyPr/>
                    <a:lstStyle/>
                    <a:p>
                      <a:pPr algn="ctr"/>
                      <a:r>
                        <a:rPr lang="en-US" dirty="0"/>
                        <a:t>High</a:t>
                      </a:r>
                    </a:p>
                  </a:txBody>
                  <a:tcPr anchor="ctr"/>
                </a:tc>
                <a:tc>
                  <a:txBody>
                    <a:bodyPr/>
                    <a:lstStyle/>
                    <a:p>
                      <a:pPr algn="ctr"/>
                      <a:r>
                        <a:rPr lang="en-US" dirty="0"/>
                        <a:t>High</a:t>
                      </a:r>
                    </a:p>
                  </a:txBody>
                  <a:tcPr anchor="ctr"/>
                </a:tc>
                <a:extLst>
                  <a:ext uri="{0D108BD9-81ED-4DB2-BD59-A6C34878D82A}">
                    <a16:rowId xmlns:a16="http://schemas.microsoft.com/office/drawing/2014/main" xmlns="" val="1920259733"/>
                  </a:ext>
                </a:extLst>
              </a:tr>
            </a:tbl>
          </a:graphicData>
        </a:graphic>
      </p:graphicFrame>
    </p:spTree>
    <p:extLst>
      <p:ext uri="{BB962C8B-B14F-4D97-AF65-F5344CB8AC3E}">
        <p14:creationId xmlns:p14="http://schemas.microsoft.com/office/powerpoint/2010/main" val="1271180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D7A8B-A4C5-EA4B-8AEC-0AA03696DFA7}"/>
              </a:ext>
            </a:extLst>
          </p:cNvPr>
          <p:cNvSpPr>
            <a:spLocks noGrp="1"/>
          </p:cNvSpPr>
          <p:nvPr>
            <p:ph type="title"/>
          </p:nvPr>
        </p:nvSpPr>
        <p:spPr>
          <a:xfrm>
            <a:off x="311700" y="449372"/>
            <a:ext cx="8520600" cy="841800"/>
          </a:xfrm>
        </p:spPr>
        <p:txBody>
          <a:bodyPr/>
          <a:lstStyle/>
          <a:p>
            <a:endParaRPr lang="en-US" dirty="0"/>
          </a:p>
        </p:txBody>
      </p:sp>
      <p:pic>
        <p:nvPicPr>
          <p:cNvPr id="5" name="Picture 4">
            <a:extLst>
              <a:ext uri="{FF2B5EF4-FFF2-40B4-BE49-F238E27FC236}">
                <a16:creationId xmlns:a16="http://schemas.microsoft.com/office/drawing/2014/main" xmlns="" id="{1FAE7A7F-BE67-AD49-A9C4-F75DB8075B71}"/>
              </a:ext>
            </a:extLst>
          </p:cNvPr>
          <p:cNvPicPr>
            <a:picLocks noChangeAspect="1"/>
          </p:cNvPicPr>
          <p:nvPr/>
        </p:nvPicPr>
        <p:blipFill>
          <a:blip r:embed="rId2"/>
          <a:stretch>
            <a:fillRect/>
          </a:stretch>
        </p:blipFill>
        <p:spPr>
          <a:xfrm>
            <a:off x="0" y="4111925"/>
            <a:ext cx="9144000" cy="1031575"/>
          </a:xfrm>
          <a:prstGeom prst="rect">
            <a:avLst/>
          </a:prstGeom>
        </p:spPr>
      </p:pic>
    </p:spTree>
    <p:extLst>
      <p:ext uri="{BB962C8B-B14F-4D97-AF65-F5344CB8AC3E}">
        <p14:creationId xmlns:p14="http://schemas.microsoft.com/office/powerpoint/2010/main" val="275458069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106</Words>
  <Application>Microsoft Macintosh PowerPoint</Application>
  <PresentationFormat>On-screen Show (16:9)</PresentationFormat>
  <Paragraphs>62</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Simple Light</vt:lpstr>
      <vt:lpstr>CSCI 599: Content Detection and Analysis of Big Data : Class Activity</vt:lpstr>
      <vt:lpstr>SPORTS</vt:lpstr>
      <vt:lpstr>LOGISTICS</vt:lpstr>
      <vt:lpstr>LOGISTICS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Dhairya Pujara</cp:lastModifiedBy>
  <cp:revision>11</cp:revision>
  <dcterms:modified xsi:type="dcterms:W3CDTF">2018-02-08T03:39:53Z</dcterms:modified>
</cp:coreProperties>
</file>