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60" r:id="rId2"/>
    <p:sldId id="268" r:id="rId3"/>
    <p:sldId id="269" r:id="rId4"/>
    <p:sldId id="27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0000"/>
    <a:srgbClr val="A90204"/>
    <a:srgbClr val="FF3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C88DBE-AE0E-401B-8BA2-833FE46F5BC7}">
  <a:tblStyle styleId="{6FC88DBE-AE0E-401B-8BA2-833FE46F5B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5"/>
    <p:restoredTop sz="92120"/>
  </p:normalViewPr>
  <p:slideViewPr>
    <p:cSldViewPr snapToGrid="0" snapToObjects="1">
      <p:cViewPr varScale="1">
        <p:scale>
          <a:sx n="115" d="100"/>
          <a:sy n="115" d="100"/>
        </p:scale>
        <p:origin x="13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23900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named entities</a:t>
            </a:r>
            <a:r>
              <a:rPr lang="en-US" baseline="0" dirty="0"/>
              <a:t> are discernable?</a:t>
            </a:r>
          </a:p>
          <a:p>
            <a:pPr lvl="1"/>
            <a:r>
              <a:rPr lang="en-US" baseline="0" dirty="0"/>
              <a:t>People, place, boards, teams organization</a:t>
            </a:r>
          </a:p>
          <a:p>
            <a:pPr lvl="0"/>
            <a:r>
              <a:rPr lang="en-US" baseline="0" dirty="0"/>
              <a:t>Parsing?</a:t>
            </a:r>
          </a:p>
          <a:p>
            <a:pPr lvl="1"/>
            <a:r>
              <a:rPr lang="en-US" baseline="0" dirty="0"/>
              <a:t>Simple parsing using language rules is sufficient, in addition to that it helps to have a mapping to an </a:t>
            </a:r>
            <a:r>
              <a:rPr lang="en-US" baseline="0" dirty="0" err="1"/>
              <a:t>exisiting</a:t>
            </a:r>
            <a:r>
              <a:rPr lang="en-US" baseline="0" dirty="0"/>
              <a:t> comprehension of existing sport related entities</a:t>
            </a:r>
          </a:p>
        </p:txBody>
      </p:sp>
    </p:spTree>
    <p:extLst>
      <p:ext uri="{BB962C8B-B14F-4D97-AF65-F5344CB8AC3E}">
        <p14:creationId xmlns:p14="http://schemas.microsoft.com/office/powerpoint/2010/main" val="44837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named entities</a:t>
            </a:r>
            <a:r>
              <a:rPr lang="en-US" baseline="0" dirty="0"/>
              <a:t> are discernable?</a:t>
            </a:r>
          </a:p>
          <a:p>
            <a:pPr lvl="1"/>
            <a:r>
              <a:rPr lang="en-US" baseline="0" dirty="0"/>
              <a:t>People, place, boards, teams organization</a:t>
            </a:r>
          </a:p>
          <a:p>
            <a:pPr lvl="0"/>
            <a:r>
              <a:rPr lang="en-US" baseline="0" dirty="0"/>
              <a:t>Parsing?</a:t>
            </a:r>
          </a:p>
          <a:p>
            <a:pPr lvl="1"/>
            <a:r>
              <a:rPr lang="en-US" baseline="0" dirty="0"/>
              <a:t>Simple parsing using language rules is sufficient, in addition to that it helps to have a mapping to an </a:t>
            </a:r>
            <a:r>
              <a:rPr lang="en-US" baseline="0" dirty="0" err="1"/>
              <a:t>exisiting</a:t>
            </a:r>
            <a:r>
              <a:rPr lang="en-US" baseline="0" dirty="0"/>
              <a:t> comprehension of existing sport related entities</a:t>
            </a:r>
          </a:p>
        </p:txBody>
      </p:sp>
    </p:spTree>
    <p:extLst>
      <p:ext uri="{BB962C8B-B14F-4D97-AF65-F5344CB8AC3E}">
        <p14:creationId xmlns:p14="http://schemas.microsoft.com/office/powerpoint/2010/main" val="3133925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named entities</a:t>
            </a:r>
            <a:r>
              <a:rPr lang="en-US" baseline="0" dirty="0"/>
              <a:t> are discernable?</a:t>
            </a:r>
          </a:p>
          <a:p>
            <a:pPr lvl="1"/>
            <a:r>
              <a:rPr lang="en-US" baseline="0" dirty="0"/>
              <a:t>People, place, boards, teams organization</a:t>
            </a:r>
          </a:p>
          <a:p>
            <a:pPr lvl="0"/>
            <a:r>
              <a:rPr lang="en-US" baseline="0" dirty="0"/>
              <a:t>Parsing?</a:t>
            </a:r>
          </a:p>
          <a:p>
            <a:pPr lvl="1"/>
            <a:r>
              <a:rPr lang="en-US" baseline="0" dirty="0"/>
              <a:t>Simple parsing using language rules is sufficient, in addition to that it helps to have a mapping to an </a:t>
            </a:r>
            <a:r>
              <a:rPr lang="en-US" baseline="0" dirty="0" err="1"/>
              <a:t>exisiting</a:t>
            </a:r>
            <a:r>
              <a:rPr lang="en-US" baseline="0" dirty="0"/>
              <a:t> comprehension of existing sport related entities</a:t>
            </a:r>
          </a:p>
        </p:txBody>
      </p:sp>
    </p:spTree>
    <p:extLst>
      <p:ext uri="{BB962C8B-B14F-4D97-AF65-F5344CB8AC3E}">
        <p14:creationId xmlns:p14="http://schemas.microsoft.com/office/powerpoint/2010/main" val="1674321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7A8B-A4C5-EA4B-8AEC-0AA03696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9590"/>
            <a:ext cx="8520600" cy="884847"/>
          </a:xfrm>
        </p:spPr>
        <p:txBody>
          <a:bodyPr/>
          <a:lstStyle/>
          <a:p>
            <a:r>
              <a:rPr lang="en-US" sz="2800" u="sng" dirty="0">
                <a:solidFill>
                  <a:schemeClr val="bg1">
                    <a:lumMod val="95000"/>
                  </a:schemeClr>
                </a:solidFill>
              </a:rPr>
              <a:t>CSCI 599: Content Detection and Analysis of Big Data : Class Activity 5 (Large </a:t>
            </a:r>
            <a:r>
              <a:rPr lang="en-US" sz="2800" u="sng">
                <a:solidFill>
                  <a:schemeClr val="bg1">
                    <a:lumMod val="95000"/>
                  </a:schemeClr>
                </a:solidFill>
              </a:rPr>
              <a:t>Scale Pipeline)</a:t>
            </a:r>
            <a:endParaRPr lang="en-US" sz="2800" u="sn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E7A7F-BE67-AD49-A9C4-F75DB807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1925"/>
            <a:ext cx="9144000" cy="1031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FA3A42-E8CE-E14A-8056-D8B39EE1A601}"/>
              </a:ext>
            </a:extLst>
          </p:cNvPr>
          <p:cNvSpPr txBox="1"/>
          <p:nvPr/>
        </p:nvSpPr>
        <p:spPr>
          <a:xfrm>
            <a:off x="3674852" y="1962615"/>
            <a:ext cx="42425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Presentation by: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Dhairya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Pujara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	Pavneet Kaur Mukar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Sachin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Kumar GB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	Sanjay Nadhavajhala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	Vinita Thakur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14504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AE7A7F-BE67-AD49-A9C4-F75DB8075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1925"/>
            <a:ext cx="9144000" cy="1031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A47572-CD6D-0845-AFF7-8141039BAB9B}"/>
              </a:ext>
            </a:extLst>
          </p:cNvPr>
          <p:cNvSpPr txBox="1"/>
          <p:nvPr/>
        </p:nvSpPr>
        <p:spPr>
          <a:xfrm>
            <a:off x="289932" y="234176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solidFill>
                  <a:srgbClr val="980000"/>
                </a:solidFill>
              </a:rPr>
              <a:t>SPORTS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C1741-A970-FC41-A0C2-7CF5BEA66658}"/>
              </a:ext>
            </a:extLst>
          </p:cNvPr>
          <p:cNvSpPr txBox="1"/>
          <p:nvPr/>
        </p:nvSpPr>
        <p:spPr>
          <a:xfrm>
            <a:off x="159183" y="842060"/>
            <a:ext cx="77609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Challenges Faced: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Language encoding is one issue</a:t>
            </a:r>
            <a:r>
              <a:rPr lang="en-US" sz="160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Finding </a:t>
            </a:r>
            <a:r>
              <a:rPr lang="en-US" sz="1600" dirty="0"/>
              <a:t>sensible, valid, consistent data is difficult.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u="sng" dirty="0"/>
              <a:t>Deep Learning Frameworks: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1600" dirty="0"/>
              <a:t>Image and Video Similarity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ImageCat</a:t>
            </a:r>
            <a:r>
              <a:rPr lang="en-US" sz="1600" dirty="0"/>
              <a:t> and </a:t>
            </a:r>
            <a:r>
              <a:rPr lang="en-US" sz="1600" dirty="0" err="1"/>
              <a:t>ImageSpace</a:t>
            </a:r>
            <a:endParaRPr lang="en-US" sz="1600" dirty="0"/>
          </a:p>
          <a:p>
            <a:endParaRPr lang="en-US" sz="1600" b="1" u="sng" dirty="0"/>
          </a:p>
          <a:p>
            <a:r>
              <a:rPr lang="en-US" sz="1600" b="1" u="sng" dirty="0"/>
              <a:t>How to generate Test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Manually 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Label based on sentiment analysis score on social media comments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062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AE7A7F-BE67-AD49-A9C4-F75DB8075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1925"/>
            <a:ext cx="9144000" cy="1031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A47572-CD6D-0845-AFF7-8141039BAB9B}"/>
              </a:ext>
            </a:extLst>
          </p:cNvPr>
          <p:cNvSpPr txBox="1"/>
          <p:nvPr/>
        </p:nvSpPr>
        <p:spPr>
          <a:xfrm>
            <a:off x="289932" y="234176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solidFill>
                  <a:srgbClr val="980000"/>
                </a:solidFill>
              </a:rPr>
              <a:t>LOGISTICS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C1741-A970-FC41-A0C2-7CF5BEA66658}"/>
              </a:ext>
            </a:extLst>
          </p:cNvPr>
          <p:cNvSpPr txBox="1"/>
          <p:nvPr/>
        </p:nvSpPr>
        <p:spPr>
          <a:xfrm>
            <a:off x="159183" y="842060"/>
            <a:ext cx="77609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Challenges Faced: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is not publicly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Package labels are not available for test and training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Real-time tracking is difficult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u="sng" dirty="0"/>
              <a:t>Deep Learning Frameworks: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OCR Pipeline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Tesseract (Training the data for recognizing handwritten texts on packages)</a:t>
            </a:r>
          </a:p>
          <a:p>
            <a:endParaRPr lang="en-US" sz="1600" b="1" u="sng" dirty="0"/>
          </a:p>
          <a:p>
            <a:r>
              <a:rPr lang="en-US" sz="1600" b="1" u="sng" dirty="0"/>
              <a:t>How to generate Test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Manually curate the hand writings on the packages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92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AE7A7F-BE67-AD49-A9C4-F75DB8075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1925"/>
            <a:ext cx="9144000" cy="1031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A47572-CD6D-0845-AFF7-8141039BAB9B}"/>
              </a:ext>
            </a:extLst>
          </p:cNvPr>
          <p:cNvSpPr txBox="1"/>
          <p:nvPr/>
        </p:nvSpPr>
        <p:spPr>
          <a:xfrm>
            <a:off x="289932" y="234176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solidFill>
                  <a:srgbClr val="980000"/>
                </a:solidFill>
              </a:rPr>
              <a:t>RESTAURANTS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C1741-A970-FC41-A0C2-7CF5BEA66658}"/>
              </a:ext>
            </a:extLst>
          </p:cNvPr>
          <p:cNvSpPr txBox="1"/>
          <p:nvPr/>
        </p:nvSpPr>
        <p:spPr>
          <a:xfrm>
            <a:off x="159183" y="842060"/>
            <a:ext cx="77609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Challenges Faced: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Language encoding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Date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u="sng" dirty="0"/>
              <a:t>Deep Learning Frameworks: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Image Search</a:t>
            </a:r>
            <a:endParaRPr lang="en-US" sz="1600" b="1" u="sng" dirty="0"/>
          </a:p>
          <a:p>
            <a:r>
              <a:rPr lang="en-US" sz="1600" b="1" u="sng" dirty="0"/>
              <a:t>How to generate Test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Curate to check for valid users and reviews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20610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283</Words>
  <Application>Microsoft Macintosh PowerPoint</Application>
  <PresentationFormat>On-screen Show (16:9)</PresentationFormat>
  <Paragraphs>56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CSCI 599: Content Detection and Analysis of Big Data : Class Activity 5 (Large Scale Pipeline)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/>
  <cp:revision>98</cp:revision>
  <dcterms:modified xsi:type="dcterms:W3CDTF">2018-04-27T00:08:16Z</dcterms:modified>
</cp:coreProperties>
</file>