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89" r:id="rId3"/>
    <p:sldId id="290" r:id="rId4"/>
    <p:sldId id="293" r:id="rId5"/>
    <p:sldId id="291" r:id="rId6"/>
    <p:sldId id="292" r:id="rId7"/>
    <p:sldId id="288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75"/>
  </p:normalViewPr>
  <p:slideViewPr>
    <p:cSldViewPr snapToGrid="0" snapToObjects="1">
      <p:cViewPr>
        <p:scale>
          <a:sx n="133" d="100"/>
          <a:sy n="133" d="100"/>
        </p:scale>
        <p:origin x="1600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2385882" y="1858292"/>
            <a:ext cx="4277638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/>
              <a:t>Aashish </a:t>
            </a:r>
            <a:r>
              <a:rPr lang="en-US" sz="2400" dirty="0" err="1"/>
              <a:t>Sood</a:t>
            </a:r>
            <a:endParaRPr lang="en-US" sz="2400" dirty="0"/>
          </a:p>
          <a:p>
            <a:pPr algn="ctr"/>
            <a:r>
              <a:rPr lang="en-US" sz="2400" dirty="0"/>
              <a:t>Akashdeep Singh</a:t>
            </a:r>
          </a:p>
          <a:p>
            <a:pPr algn="ctr"/>
            <a:r>
              <a:rPr lang="en-US" sz="2400" dirty="0"/>
              <a:t>Abhishek </a:t>
            </a:r>
            <a:r>
              <a:rPr lang="en-US" sz="2400" dirty="0" err="1"/>
              <a:t>Megotia</a:t>
            </a:r>
            <a:endParaRPr lang="en-US" sz="2400" dirty="0"/>
          </a:p>
          <a:p>
            <a:pPr algn="ctr"/>
            <a:r>
              <a:rPr lang="en-US" sz="2400" dirty="0" err="1"/>
              <a:t>Koustav</a:t>
            </a:r>
            <a:r>
              <a:rPr lang="en-US" sz="2400" dirty="0"/>
              <a:t> Mukherjee</a:t>
            </a:r>
          </a:p>
          <a:p>
            <a:pPr algn="ctr"/>
            <a:r>
              <a:rPr lang="en-US" sz="2400" dirty="0"/>
              <a:t>Lakshmi Priyanka </a:t>
            </a:r>
            <a:r>
              <a:rPr lang="en-US" sz="2400" dirty="0" err="1"/>
              <a:t>Chirumamilla</a:t>
            </a:r>
            <a:endParaRPr lang="en-US" sz="2400" dirty="0"/>
          </a:p>
          <a:p>
            <a:pPr algn="ctr"/>
            <a:r>
              <a:rPr lang="en-US" sz="2400" dirty="0" err="1"/>
              <a:t>Parul</a:t>
            </a:r>
            <a:r>
              <a:rPr lang="en-US" sz="2400" dirty="0"/>
              <a:t> </a:t>
            </a:r>
            <a:r>
              <a:rPr lang="en-US" sz="2400" dirty="0" err="1"/>
              <a:t>Priya</a:t>
            </a:r>
            <a:endParaRPr lang="en-US" sz="2400" dirty="0"/>
          </a:p>
          <a:p>
            <a:pPr>
              <a:buClr>
                <a:schemeClr val="dk1"/>
              </a:buClr>
              <a:buSzPct val="25000"/>
            </a:pPr>
            <a:endParaRPr lang="en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757331" y="517598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MIME Types of Real World Data Sets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Real World Datasets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Shopping Data</a:t>
            </a:r>
          </a:p>
          <a:p>
            <a:pPr lvl="1"/>
            <a:r>
              <a:rPr lang="en-US" dirty="0"/>
              <a:t>Data collected from e-commerce website like Amazon, eBay and so on</a:t>
            </a:r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Detailed survey of a population</a:t>
            </a:r>
          </a:p>
          <a:p>
            <a:r>
              <a:rPr lang="en-US" dirty="0" smtClean="0"/>
              <a:t>YouTube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Livestream and online videos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2B60A-E6F8-4120-B7E6-510CD473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Shopping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C673FA2C-523F-467F-A2A0-BD67ADBB3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81936"/>
              </p:ext>
            </p:extLst>
          </p:nvPr>
        </p:nvGraphicFramePr>
        <p:xfrm>
          <a:off x="404813" y="1370013"/>
          <a:ext cx="81105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4299">
                  <a:extLst>
                    <a:ext uri="{9D8B030D-6E8A-4147-A177-3AD203B41FA5}">
                      <a16:colId xmlns="" xmlns:a16="http://schemas.microsoft.com/office/drawing/2014/main" val="2205907705"/>
                    </a:ext>
                  </a:extLst>
                </a:gridCol>
                <a:gridCol w="1129213">
                  <a:extLst>
                    <a:ext uri="{9D8B030D-6E8A-4147-A177-3AD203B41FA5}">
                      <a16:colId xmlns="" xmlns:a16="http://schemas.microsoft.com/office/drawing/2014/main" val="418977243"/>
                    </a:ext>
                  </a:extLst>
                </a:gridCol>
                <a:gridCol w="1351756">
                  <a:extLst>
                    <a:ext uri="{9D8B030D-6E8A-4147-A177-3AD203B41FA5}">
                      <a16:colId xmlns="" xmlns:a16="http://schemas.microsoft.com/office/drawing/2014/main" val="2003117521"/>
                    </a:ext>
                  </a:extLst>
                </a:gridCol>
                <a:gridCol w="1351756">
                  <a:extLst>
                    <a:ext uri="{9D8B030D-6E8A-4147-A177-3AD203B41FA5}">
                      <a16:colId xmlns="" xmlns:a16="http://schemas.microsoft.com/office/drawing/2014/main" val="1583993124"/>
                    </a:ext>
                  </a:extLst>
                </a:gridCol>
                <a:gridCol w="1351756">
                  <a:extLst>
                    <a:ext uri="{9D8B030D-6E8A-4147-A177-3AD203B41FA5}">
                      <a16:colId xmlns="" xmlns:a16="http://schemas.microsoft.com/office/drawing/2014/main" val="2161581671"/>
                    </a:ext>
                  </a:extLst>
                </a:gridCol>
                <a:gridCol w="1351756">
                  <a:extLst>
                    <a:ext uri="{9D8B030D-6E8A-4147-A177-3AD203B41FA5}">
                      <a16:colId xmlns="" xmlns:a16="http://schemas.microsoft.com/office/drawing/2014/main" val="84849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383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(text/plain)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03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 (</a:t>
                      </a:r>
                      <a:r>
                        <a:rPr lang="en-US" sz="1350" kern="1200" dirty="0">
                          <a:effectLst/>
                        </a:rPr>
                        <a:t>image/*)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28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Video (video/*)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477847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F42D-1CD8-4524-9F08-45AA9902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6DD96-D3B0-427E-A359-9553BFDC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0852E7-C8C3-4052-8741-3D11E0E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A2DA29B7-2F48-48C9-9FF1-68A733EE1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78474"/>
              </p:ext>
            </p:extLst>
          </p:nvPr>
        </p:nvGraphicFramePr>
        <p:xfrm>
          <a:off x="404813" y="1370013"/>
          <a:ext cx="8110536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1603">
                  <a:extLst>
                    <a:ext uri="{9D8B030D-6E8A-4147-A177-3AD203B41FA5}">
                      <a16:colId xmlns="" xmlns:a16="http://schemas.microsoft.com/office/drawing/2014/main" val="2205907705"/>
                    </a:ext>
                  </a:extLst>
                </a:gridCol>
                <a:gridCol w="1052187">
                  <a:extLst>
                    <a:ext uri="{9D8B030D-6E8A-4147-A177-3AD203B41FA5}">
                      <a16:colId xmlns="" xmlns:a16="http://schemas.microsoft.com/office/drawing/2014/main" val="418977243"/>
                    </a:ext>
                  </a:extLst>
                </a:gridCol>
                <a:gridCol w="1233813">
                  <a:extLst>
                    <a:ext uri="{9D8B030D-6E8A-4147-A177-3AD203B41FA5}">
                      <a16:colId xmlns="" xmlns:a16="http://schemas.microsoft.com/office/drawing/2014/main" val="2003117521"/>
                    </a:ext>
                  </a:extLst>
                </a:gridCol>
                <a:gridCol w="883085">
                  <a:extLst>
                    <a:ext uri="{9D8B030D-6E8A-4147-A177-3AD203B41FA5}">
                      <a16:colId xmlns="" xmlns:a16="http://schemas.microsoft.com/office/drawing/2014/main" val="1583993124"/>
                    </a:ext>
                  </a:extLst>
                </a:gridCol>
                <a:gridCol w="1508092">
                  <a:extLst>
                    <a:ext uri="{9D8B030D-6E8A-4147-A177-3AD203B41FA5}">
                      <a16:colId xmlns="" xmlns:a16="http://schemas.microsoft.com/office/drawing/2014/main" val="2161581671"/>
                    </a:ext>
                  </a:extLst>
                </a:gridCol>
                <a:gridCol w="1351756">
                  <a:extLst>
                    <a:ext uri="{9D8B030D-6E8A-4147-A177-3AD203B41FA5}">
                      <a16:colId xmlns="" xmlns:a16="http://schemas.microsoft.com/office/drawing/2014/main" val="84849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383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 / XML (application/xml or application/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  <a:p>
                      <a:r>
                        <a:rPr lang="en-US" dirty="0"/>
                        <a:t>application/</a:t>
                      </a:r>
                      <a:r>
                        <a:rPr lang="en-US" dirty="0" err="1"/>
                        <a:t>vnd.geo+json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03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 (</a:t>
                      </a:r>
                      <a:r>
                        <a:rPr lang="en-US" sz="1350" kern="1200" dirty="0">
                          <a:effectLst/>
                        </a:rPr>
                        <a:t>image/*)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285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EED3A-81A5-4DC2-8EC9-EFEA3E63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E97282-E93A-423E-8679-404A580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E54A57E5-DDD5-4C02-99E6-EBA1D0F26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72148"/>
              </p:ext>
            </p:extLst>
          </p:nvPr>
        </p:nvGraphicFramePr>
        <p:xfrm>
          <a:off x="404813" y="1370013"/>
          <a:ext cx="8110536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66">
                  <a:extLst>
                    <a:ext uri="{9D8B030D-6E8A-4147-A177-3AD203B41FA5}">
                      <a16:colId xmlns="" xmlns:a16="http://schemas.microsoft.com/office/drawing/2014/main" val="2205907705"/>
                    </a:ext>
                  </a:extLst>
                </a:gridCol>
                <a:gridCol w="1503124">
                  <a:extLst>
                    <a:ext uri="{9D8B030D-6E8A-4147-A177-3AD203B41FA5}">
                      <a16:colId xmlns="" xmlns:a16="http://schemas.microsoft.com/office/drawing/2014/main" val="418977243"/>
                    </a:ext>
                  </a:extLst>
                </a:gridCol>
                <a:gridCol w="1233813">
                  <a:extLst>
                    <a:ext uri="{9D8B030D-6E8A-4147-A177-3AD203B41FA5}">
                      <a16:colId xmlns="" xmlns:a16="http://schemas.microsoft.com/office/drawing/2014/main" val="2003117521"/>
                    </a:ext>
                  </a:extLst>
                </a:gridCol>
                <a:gridCol w="883085">
                  <a:extLst>
                    <a:ext uri="{9D8B030D-6E8A-4147-A177-3AD203B41FA5}">
                      <a16:colId xmlns="" xmlns:a16="http://schemas.microsoft.com/office/drawing/2014/main" val="1583993124"/>
                    </a:ext>
                  </a:extLst>
                </a:gridCol>
                <a:gridCol w="920663">
                  <a:extLst>
                    <a:ext uri="{9D8B030D-6E8A-4147-A177-3AD203B41FA5}">
                      <a16:colId xmlns="" xmlns:a16="http://schemas.microsoft.com/office/drawing/2014/main" val="2161581671"/>
                    </a:ext>
                  </a:extLst>
                </a:gridCol>
                <a:gridCol w="1939185">
                  <a:extLst>
                    <a:ext uri="{9D8B030D-6E8A-4147-A177-3AD203B41FA5}">
                      <a16:colId xmlns="" xmlns:a16="http://schemas.microsoft.com/office/drawing/2014/main" val="84849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383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Video (video/*)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smtClean="0"/>
                        <a:t>(Video varieties and Video Types)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03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(</a:t>
                      </a:r>
                      <a:r>
                        <a:rPr lang="en-US" sz="1350" kern="1200" dirty="0">
                          <a:effectLst/>
                        </a:rPr>
                        <a:t>text/*)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28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D5719-85CB-4749-8F98-449B36FE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Software's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3EA8E0-7007-4B03-8A6C-312F86E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2AD5FE2-F48F-4CD3-8686-D95438C50C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4904" y="1369219"/>
            <a:ext cx="8110446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Text: </a:t>
            </a:r>
            <a:r>
              <a:rPr lang="en-US" dirty="0" smtClean="0"/>
              <a:t>Notepad</a:t>
            </a:r>
            <a:r>
              <a:rPr lang="en-US" dirty="0"/>
              <a:t>++, </a:t>
            </a:r>
            <a:r>
              <a:rPr lang="en-US" dirty="0" smtClean="0"/>
              <a:t>WordPad, </a:t>
            </a:r>
            <a:r>
              <a:rPr lang="en-US" dirty="0"/>
              <a:t>MS Word, Browser (rendering)</a:t>
            </a:r>
          </a:p>
          <a:p>
            <a:pPr marL="0" indent="0">
              <a:buNone/>
            </a:pPr>
            <a:r>
              <a:rPr lang="en-US" dirty="0"/>
              <a:t>Video: Windows Media Player, VLC Player</a:t>
            </a:r>
          </a:p>
          <a:p>
            <a:pPr marL="0" indent="0">
              <a:buNone/>
            </a:pPr>
            <a:r>
              <a:rPr lang="en-US" dirty="0"/>
              <a:t>Images: Photoshops, Preview, Paint, Coral Draw, </a:t>
            </a:r>
            <a:r>
              <a:rPr lang="en-US" dirty="0" err="1"/>
              <a:t>Lightroom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Multipart: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40" y="2013194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QUESTIONS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81</TotalTime>
  <Words>217</Words>
  <Application>Microsoft Macintosh PowerPoint</Application>
  <PresentationFormat>On-screen Show (16:9)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Calibri</vt:lpstr>
      <vt:lpstr>Calibri Light</vt:lpstr>
      <vt:lpstr>Helvetica Neue</vt:lpstr>
      <vt:lpstr>Arial</vt:lpstr>
      <vt:lpstr>Custom Design</vt:lpstr>
      <vt:lpstr>PowerPoint Presentation</vt:lpstr>
      <vt:lpstr>3 Real World Datasets</vt:lpstr>
      <vt:lpstr>e-commerce Shopping Data</vt:lpstr>
      <vt:lpstr>Census Data</vt:lpstr>
      <vt:lpstr>YouTube Data</vt:lpstr>
      <vt:lpstr>Software's Required</vt:lpstr>
      <vt:lpstr>QUESTIONS 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Akashdeep Singh</dc:creator>
  <cp:lastModifiedBy>Parul Priya</cp:lastModifiedBy>
  <cp:revision>29</cp:revision>
  <dcterms:created xsi:type="dcterms:W3CDTF">2018-02-08T02:45:54Z</dcterms:created>
  <dcterms:modified xsi:type="dcterms:W3CDTF">2018-02-09T00:03:25Z</dcterms:modified>
</cp:coreProperties>
</file>