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1" r:id="rId6"/>
    <p:sldId id="260" r:id="rId7"/>
    <p:sldId id="272" r:id="rId8"/>
    <p:sldId id="262" r:id="rId9"/>
    <p:sldId id="270" r:id="rId10"/>
    <p:sldId id="263" r:id="rId11"/>
    <p:sldId id="268" r:id="rId12"/>
    <p:sldId id="269"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4"/>
    <p:restoredTop sz="83489"/>
  </p:normalViewPr>
  <p:slideViewPr>
    <p:cSldViewPr snapToGrid="0" snapToObjects="1">
      <p:cViewPr>
        <p:scale>
          <a:sx n="85" d="100"/>
          <a:sy n="85" d="100"/>
        </p:scale>
        <p:origin x="74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DF9549-3674-A142-9C7A-2F0CAC24AAC5}"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FB2D8F4D-E2BB-A54F-A6F9-C25431F662C2}">
      <dgm:prSet phldrT="[Text]"/>
      <dgm:spPr/>
      <dgm:t>
        <a:bodyPr/>
        <a:lstStyle/>
        <a:p>
          <a:r>
            <a:rPr lang="en-US" dirty="0" smtClean="0"/>
            <a:t>ARPA</a:t>
          </a:r>
          <a:endParaRPr lang="en-US" dirty="0"/>
        </a:p>
      </dgm:t>
    </dgm:pt>
    <dgm:pt modelId="{AD465A9E-A9A6-DA46-9876-9665ED540A88}" type="parTrans" cxnId="{BD59FEDD-8F71-C54C-815B-CC9FE612CB39}">
      <dgm:prSet/>
      <dgm:spPr/>
      <dgm:t>
        <a:bodyPr/>
        <a:lstStyle/>
        <a:p>
          <a:endParaRPr lang="en-US"/>
        </a:p>
      </dgm:t>
    </dgm:pt>
    <dgm:pt modelId="{5041437E-B3A4-774C-8BAE-1209D520AA07}" type="sibTrans" cxnId="{BD59FEDD-8F71-C54C-815B-CC9FE612CB39}">
      <dgm:prSet/>
      <dgm:spPr/>
      <dgm:t>
        <a:bodyPr/>
        <a:lstStyle/>
        <a:p>
          <a:endParaRPr lang="en-US"/>
        </a:p>
      </dgm:t>
    </dgm:pt>
    <dgm:pt modelId="{C20AD1C6-EE1C-374E-B440-CF6D2A572E5F}">
      <dgm:prSet phldrT="[Text]"/>
      <dgm:spPr/>
      <dgm:t>
        <a:bodyPr/>
        <a:lstStyle/>
        <a:p>
          <a:r>
            <a:rPr lang="en-US" dirty="0" smtClean="0"/>
            <a:t>Authorized in 1958</a:t>
          </a:r>
          <a:endParaRPr lang="en-US" dirty="0"/>
        </a:p>
      </dgm:t>
    </dgm:pt>
    <dgm:pt modelId="{A026BCB3-7611-B945-98A3-B2A0CC9CAC52}" type="parTrans" cxnId="{58B1F6D7-67FE-474D-9E94-F4C4FA3C955A}">
      <dgm:prSet/>
      <dgm:spPr/>
      <dgm:t>
        <a:bodyPr/>
        <a:lstStyle/>
        <a:p>
          <a:endParaRPr lang="en-US"/>
        </a:p>
      </dgm:t>
    </dgm:pt>
    <dgm:pt modelId="{6C848B35-13D2-6240-8F0C-45365594EC0F}" type="sibTrans" cxnId="{58B1F6D7-67FE-474D-9E94-F4C4FA3C955A}">
      <dgm:prSet/>
      <dgm:spPr/>
      <dgm:t>
        <a:bodyPr/>
        <a:lstStyle/>
        <a:p>
          <a:endParaRPr lang="en-US"/>
        </a:p>
      </dgm:t>
    </dgm:pt>
    <dgm:pt modelId="{D66DCA12-C9D7-C846-BCDD-A62316E244A4}">
      <dgm:prSet phldrT="[Text]"/>
      <dgm:spPr/>
      <dgm:t>
        <a:bodyPr/>
        <a:lstStyle/>
        <a:p>
          <a:r>
            <a:rPr lang="en-US" dirty="0" smtClean="0"/>
            <a:t>Founded to maintain a technological edge over competing superpowers</a:t>
          </a:r>
          <a:endParaRPr lang="en-US" dirty="0"/>
        </a:p>
      </dgm:t>
    </dgm:pt>
    <dgm:pt modelId="{5460CE23-0984-E44F-830F-2B0C842D55FE}" type="parTrans" cxnId="{95B3254E-B306-6E4D-9ED5-D6EEA996F484}">
      <dgm:prSet/>
      <dgm:spPr/>
      <dgm:t>
        <a:bodyPr/>
        <a:lstStyle/>
        <a:p>
          <a:endParaRPr lang="en-US"/>
        </a:p>
      </dgm:t>
    </dgm:pt>
    <dgm:pt modelId="{5D6E807C-F6EA-094F-B949-8C6B21FAA2C7}" type="sibTrans" cxnId="{95B3254E-B306-6E4D-9ED5-D6EEA996F484}">
      <dgm:prSet/>
      <dgm:spPr/>
      <dgm:t>
        <a:bodyPr/>
        <a:lstStyle/>
        <a:p>
          <a:endParaRPr lang="en-US"/>
        </a:p>
      </dgm:t>
    </dgm:pt>
    <dgm:pt modelId="{51BECA0C-D511-0A4B-B8F4-35A8A2D6ABD5}">
      <dgm:prSet phldrT="[Text]"/>
      <dgm:spPr/>
      <dgm:t>
        <a:bodyPr/>
        <a:lstStyle/>
        <a:p>
          <a:r>
            <a:rPr lang="en-US" dirty="0" smtClean="0"/>
            <a:t>Predecessor to DARPA</a:t>
          </a:r>
          <a:endParaRPr lang="en-US" dirty="0"/>
        </a:p>
      </dgm:t>
    </dgm:pt>
    <dgm:pt modelId="{D41BA600-D914-9641-AC6E-0ED64C87DE21}" type="parTrans" cxnId="{EA0ED00B-CFD4-1844-9D05-031B7B96EC9E}">
      <dgm:prSet/>
      <dgm:spPr/>
      <dgm:t>
        <a:bodyPr/>
        <a:lstStyle/>
        <a:p>
          <a:endParaRPr lang="en-US"/>
        </a:p>
      </dgm:t>
    </dgm:pt>
    <dgm:pt modelId="{D78D22A0-29E4-4343-9BC6-1BD1E4D23FD2}" type="sibTrans" cxnId="{EA0ED00B-CFD4-1844-9D05-031B7B96EC9E}">
      <dgm:prSet/>
      <dgm:spPr/>
      <dgm:t>
        <a:bodyPr/>
        <a:lstStyle/>
        <a:p>
          <a:endParaRPr lang="en-US"/>
        </a:p>
      </dgm:t>
    </dgm:pt>
    <dgm:pt modelId="{BE3DFD25-0D96-944C-964A-AAD3B9E68125}" type="pres">
      <dgm:prSet presAssocID="{17DF9549-3674-A142-9C7A-2F0CAC24AAC5}" presName="vert0" presStyleCnt="0">
        <dgm:presLayoutVars>
          <dgm:dir/>
          <dgm:animOne val="branch"/>
          <dgm:animLvl val="lvl"/>
        </dgm:presLayoutVars>
      </dgm:prSet>
      <dgm:spPr/>
      <dgm:t>
        <a:bodyPr/>
        <a:lstStyle/>
        <a:p>
          <a:endParaRPr lang="en-US"/>
        </a:p>
      </dgm:t>
    </dgm:pt>
    <dgm:pt modelId="{6075B00B-24C1-444C-A896-7CB83BA9A209}" type="pres">
      <dgm:prSet presAssocID="{FB2D8F4D-E2BB-A54F-A6F9-C25431F662C2}" presName="thickLine" presStyleLbl="alignNode1" presStyleIdx="0" presStyleCnt="1"/>
      <dgm:spPr/>
    </dgm:pt>
    <dgm:pt modelId="{38DD27A5-5B7B-3D49-BFE1-C6089347F643}" type="pres">
      <dgm:prSet presAssocID="{FB2D8F4D-E2BB-A54F-A6F9-C25431F662C2}" presName="horz1" presStyleCnt="0"/>
      <dgm:spPr/>
    </dgm:pt>
    <dgm:pt modelId="{53650DBA-B3BE-0443-83E4-6CB051FBDB68}" type="pres">
      <dgm:prSet presAssocID="{FB2D8F4D-E2BB-A54F-A6F9-C25431F662C2}" presName="tx1" presStyleLbl="revTx" presStyleIdx="0" presStyleCnt="4"/>
      <dgm:spPr/>
      <dgm:t>
        <a:bodyPr/>
        <a:lstStyle/>
        <a:p>
          <a:endParaRPr lang="en-US"/>
        </a:p>
      </dgm:t>
    </dgm:pt>
    <dgm:pt modelId="{E5876375-5201-1E4B-A5E5-E824DD854770}" type="pres">
      <dgm:prSet presAssocID="{FB2D8F4D-E2BB-A54F-A6F9-C25431F662C2}" presName="vert1" presStyleCnt="0"/>
      <dgm:spPr/>
    </dgm:pt>
    <dgm:pt modelId="{9B6680A8-0FDF-2848-88D3-C4EA694E1C65}" type="pres">
      <dgm:prSet presAssocID="{C20AD1C6-EE1C-374E-B440-CF6D2A572E5F}" presName="vertSpace2a" presStyleCnt="0"/>
      <dgm:spPr/>
    </dgm:pt>
    <dgm:pt modelId="{F016DF28-C8F3-1A4B-8753-1ED5E1C69DCA}" type="pres">
      <dgm:prSet presAssocID="{C20AD1C6-EE1C-374E-B440-CF6D2A572E5F}" presName="horz2" presStyleCnt="0"/>
      <dgm:spPr/>
    </dgm:pt>
    <dgm:pt modelId="{717F7785-6917-C64A-B30E-11D76FF595E6}" type="pres">
      <dgm:prSet presAssocID="{C20AD1C6-EE1C-374E-B440-CF6D2A572E5F}" presName="horzSpace2" presStyleCnt="0"/>
      <dgm:spPr/>
    </dgm:pt>
    <dgm:pt modelId="{B1D44890-0FFF-A94E-8C98-4997F98245E4}" type="pres">
      <dgm:prSet presAssocID="{C20AD1C6-EE1C-374E-B440-CF6D2A572E5F}" presName="tx2" presStyleLbl="revTx" presStyleIdx="1" presStyleCnt="4"/>
      <dgm:spPr/>
      <dgm:t>
        <a:bodyPr/>
        <a:lstStyle/>
        <a:p>
          <a:endParaRPr lang="en-US"/>
        </a:p>
      </dgm:t>
    </dgm:pt>
    <dgm:pt modelId="{E85DE21D-FFFE-3F43-8FA5-B2FF07EF5976}" type="pres">
      <dgm:prSet presAssocID="{C20AD1C6-EE1C-374E-B440-CF6D2A572E5F}" presName="vert2" presStyleCnt="0"/>
      <dgm:spPr/>
    </dgm:pt>
    <dgm:pt modelId="{56381DA3-6EEA-DD45-9DF4-D3F8BC562E88}" type="pres">
      <dgm:prSet presAssocID="{C20AD1C6-EE1C-374E-B440-CF6D2A572E5F}" presName="thinLine2b" presStyleLbl="callout" presStyleIdx="0" presStyleCnt="3"/>
      <dgm:spPr/>
    </dgm:pt>
    <dgm:pt modelId="{AF45D9B3-D8D6-F445-80D2-9DFFD7F1FC81}" type="pres">
      <dgm:prSet presAssocID="{C20AD1C6-EE1C-374E-B440-CF6D2A572E5F}" presName="vertSpace2b" presStyleCnt="0"/>
      <dgm:spPr/>
    </dgm:pt>
    <dgm:pt modelId="{A16E4D0F-682F-D24F-AEF4-CB1493C028FF}" type="pres">
      <dgm:prSet presAssocID="{D66DCA12-C9D7-C846-BCDD-A62316E244A4}" presName="horz2" presStyleCnt="0"/>
      <dgm:spPr/>
    </dgm:pt>
    <dgm:pt modelId="{A83BF11D-6282-2744-BCEF-24A0D24613F0}" type="pres">
      <dgm:prSet presAssocID="{D66DCA12-C9D7-C846-BCDD-A62316E244A4}" presName="horzSpace2" presStyleCnt="0"/>
      <dgm:spPr/>
    </dgm:pt>
    <dgm:pt modelId="{34211CAB-1A65-2D49-B1CE-C9B426535DC0}" type="pres">
      <dgm:prSet presAssocID="{D66DCA12-C9D7-C846-BCDD-A62316E244A4}" presName="tx2" presStyleLbl="revTx" presStyleIdx="2" presStyleCnt="4"/>
      <dgm:spPr/>
      <dgm:t>
        <a:bodyPr/>
        <a:lstStyle/>
        <a:p>
          <a:endParaRPr lang="en-US"/>
        </a:p>
      </dgm:t>
    </dgm:pt>
    <dgm:pt modelId="{0B22B68F-9915-FF42-9D8A-EEB181F28D69}" type="pres">
      <dgm:prSet presAssocID="{D66DCA12-C9D7-C846-BCDD-A62316E244A4}" presName="vert2" presStyleCnt="0"/>
      <dgm:spPr/>
    </dgm:pt>
    <dgm:pt modelId="{5E87BF99-AA59-AE46-9A8D-889791F87F84}" type="pres">
      <dgm:prSet presAssocID="{D66DCA12-C9D7-C846-BCDD-A62316E244A4}" presName="thinLine2b" presStyleLbl="callout" presStyleIdx="1" presStyleCnt="3"/>
      <dgm:spPr/>
    </dgm:pt>
    <dgm:pt modelId="{C7D3EDDF-A18F-8F45-B34F-AF5B4F580CFA}" type="pres">
      <dgm:prSet presAssocID="{D66DCA12-C9D7-C846-BCDD-A62316E244A4}" presName="vertSpace2b" presStyleCnt="0"/>
      <dgm:spPr/>
    </dgm:pt>
    <dgm:pt modelId="{F106F908-F2ED-7E4C-BA76-C1F06A538451}" type="pres">
      <dgm:prSet presAssocID="{51BECA0C-D511-0A4B-B8F4-35A8A2D6ABD5}" presName="horz2" presStyleCnt="0"/>
      <dgm:spPr/>
    </dgm:pt>
    <dgm:pt modelId="{E37A7FCF-AA58-EB4A-B497-5A1D25A04061}" type="pres">
      <dgm:prSet presAssocID="{51BECA0C-D511-0A4B-B8F4-35A8A2D6ABD5}" presName="horzSpace2" presStyleCnt="0"/>
      <dgm:spPr/>
    </dgm:pt>
    <dgm:pt modelId="{FDEE1CC4-65BF-B74C-B937-87445AE507F4}" type="pres">
      <dgm:prSet presAssocID="{51BECA0C-D511-0A4B-B8F4-35A8A2D6ABD5}" presName="tx2" presStyleLbl="revTx" presStyleIdx="3" presStyleCnt="4"/>
      <dgm:spPr/>
      <dgm:t>
        <a:bodyPr/>
        <a:lstStyle/>
        <a:p>
          <a:endParaRPr lang="en-US"/>
        </a:p>
      </dgm:t>
    </dgm:pt>
    <dgm:pt modelId="{5BE7C667-A98D-AA49-A4B6-7C7141280E24}" type="pres">
      <dgm:prSet presAssocID="{51BECA0C-D511-0A4B-B8F4-35A8A2D6ABD5}" presName="vert2" presStyleCnt="0"/>
      <dgm:spPr/>
    </dgm:pt>
    <dgm:pt modelId="{063A5D91-FB34-A84C-886F-0F2B4EABE84F}" type="pres">
      <dgm:prSet presAssocID="{51BECA0C-D511-0A4B-B8F4-35A8A2D6ABD5}" presName="thinLine2b" presStyleLbl="callout" presStyleIdx="2" presStyleCnt="3"/>
      <dgm:spPr/>
    </dgm:pt>
    <dgm:pt modelId="{5CF5B2F7-02EC-0A44-82D0-1C1E9C70E2B8}" type="pres">
      <dgm:prSet presAssocID="{51BECA0C-D511-0A4B-B8F4-35A8A2D6ABD5}" presName="vertSpace2b" presStyleCnt="0"/>
      <dgm:spPr/>
    </dgm:pt>
  </dgm:ptLst>
  <dgm:cxnLst>
    <dgm:cxn modelId="{95B3254E-B306-6E4D-9ED5-D6EEA996F484}" srcId="{FB2D8F4D-E2BB-A54F-A6F9-C25431F662C2}" destId="{D66DCA12-C9D7-C846-BCDD-A62316E244A4}" srcOrd="1" destOrd="0" parTransId="{5460CE23-0984-E44F-830F-2B0C842D55FE}" sibTransId="{5D6E807C-F6EA-094F-B949-8C6B21FAA2C7}"/>
    <dgm:cxn modelId="{00C0B294-22B0-4F41-AA84-DF4EF2AD0DC6}" type="presOf" srcId="{17DF9549-3674-A142-9C7A-2F0CAC24AAC5}" destId="{BE3DFD25-0D96-944C-964A-AAD3B9E68125}" srcOrd="0" destOrd="0" presId="urn:microsoft.com/office/officeart/2008/layout/LinedList"/>
    <dgm:cxn modelId="{A95F83AC-4780-F24E-AE7B-3E7717FFE034}" type="presOf" srcId="{FB2D8F4D-E2BB-A54F-A6F9-C25431F662C2}" destId="{53650DBA-B3BE-0443-83E4-6CB051FBDB68}" srcOrd="0" destOrd="0" presId="urn:microsoft.com/office/officeart/2008/layout/LinedList"/>
    <dgm:cxn modelId="{EA0ED00B-CFD4-1844-9D05-031B7B96EC9E}" srcId="{FB2D8F4D-E2BB-A54F-A6F9-C25431F662C2}" destId="{51BECA0C-D511-0A4B-B8F4-35A8A2D6ABD5}" srcOrd="2" destOrd="0" parTransId="{D41BA600-D914-9641-AC6E-0ED64C87DE21}" sibTransId="{D78D22A0-29E4-4343-9BC6-1BD1E4D23FD2}"/>
    <dgm:cxn modelId="{BD59FEDD-8F71-C54C-815B-CC9FE612CB39}" srcId="{17DF9549-3674-A142-9C7A-2F0CAC24AAC5}" destId="{FB2D8F4D-E2BB-A54F-A6F9-C25431F662C2}" srcOrd="0" destOrd="0" parTransId="{AD465A9E-A9A6-DA46-9876-9665ED540A88}" sibTransId="{5041437E-B3A4-774C-8BAE-1209D520AA07}"/>
    <dgm:cxn modelId="{58B1F6D7-67FE-474D-9E94-F4C4FA3C955A}" srcId="{FB2D8F4D-E2BB-A54F-A6F9-C25431F662C2}" destId="{C20AD1C6-EE1C-374E-B440-CF6D2A572E5F}" srcOrd="0" destOrd="0" parTransId="{A026BCB3-7611-B945-98A3-B2A0CC9CAC52}" sibTransId="{6C848B35-13D2-6240-8F0C-45365594EC0F}"/>
    <dgm:cxn modelId="{6FDDC2CF-21B9-EA45-9CB5-545BB291DC9F}" type="presOf" srcId="{C20AD1C6-EE1C-374E-B440-CF6D2A572E5F}" destId="{B1D44890-0FFF-A94E-8C98-4997F98245E4}" srcOrd="0" destOrd="0" presId="urn:microsoft.com/office/officeart/2008/layout/LinedList"/>
    <dgm:cxn modelId="{53E408EF-E23A-3548-8966-81CF3184F3C6}" type="presOf" srcId="{51BECA0C-D511-0A4B-B8F4-35A8A2D6ABD5}" destId="{FDEE1CC4-65BF-B74C-B937-87445AE507F4}" srcOrd="0" destOrd="0" presId="urn:microsoft.com/office/officeart/2008/layout/LinedList"/>
    <dgm:cxn modelId="{45F5CC96-90B1-804D-8ABE-38F91C7ED826}" type="presOf" srcId="{D66DCA12-C9D7-C846-BCDD-A62316E244A4}" destId="{34211CAB-1A65-2D49-B1CE-C9B426535DC0}" srcOrd="0" destOrd="0" presId="urn:microsoft.com/office/officeart/2008/layout/LinedList"/>
    <dgm:cxn modelId="{D93BE31F-2290-5D45-9FDD-826AFB81D781}" type="presParOf" srcId="{BE3DFD25-0D96-944C-964A-AAD3B9E68125}" destId="{6075B00B-24C1-444C-A896-7CB83BA9A209}" srcOrd="0" destOrd="0" presId="urn:microsoft.com/office/officeart/2008/layout/LinedList"/>
    <dgm:cxn modelId="{350D0C09-30D4-164E-8BBB-BF080EC6B0E2}" type="presParOf" srcId="{BE3DFD25-0D96-944C-964A-AAD3B9E68125}" destId="{38DD27A5-5B7B-3D49-BFE1-C6089347F643}" srcOrd="1" destOrd="0" presId="urn:microsoft.com/office/officeart/2008/layout/LinedList"/>
    <dgm:cxn modelId="{A6A866F9-6938-AD44-82C3-D1AB2F20624D}" type="presParOf" srcId="{38DD27A5-5B7B-3D49-BFE1-C6089347F643}" destId="{53650DBA-B3BE-0443-83E4-6CB051FBDB68}" srcOrd="0" destOrd="0" presId="urn:microsoft.com/office/officeart/2008/layout/LinedList"/>
    <dgm:cxn modelId="{6BBCF100-26B5-F14B-8B22-A1ABF4085C67}" type="presParOf" srcId="{38DD27A5-5B7B-3D49-BFE1-C6089347F643}" destId="{E5876375-5201-1E4B-A5E5-E824DD854770}" srcOrd="1" destOrd="0" presId="urn:microsoft.com/office/officeart/2008/layout/LinedList"/>
    <dgm:cxn modelId="{7D1238F1-4524-4F4E-8655-4CBB412C63C4}" type="presParOf" srcId="{E5876375-5201-1E4B-A5E5-E824DD854770}" destId="{9B6680A8-0FDF-2848-88D3-C4EA694E1C65}" srcOrd="0" destOrd="0" presId="urn:microsoft.com/office/officeart/2008/layout/LinedList"/>
    <dgm:cxn modelId="{30939A5F-E8AD-0745-AD28-AED4BAB03FF5}" type="presParOf" srcId="{E5876375-5201-1E4B-A5E5-E824DD854770}" destId="{F016DF28-C8F3-1A4B-8753-1ED5E1C69DCA}" srcOrd="1" destOrd="0" presId="urn:microsoft.com/office/officeart/2008/layout/LinedList"/>
    <dgm:cxn modelId="{A9348256-7FDC-E247-A113-07F30D89022B}" type="presParOf" srcId="{F016DF28-C8F3-1A4B-8753-1ED5E1C69DCA}" destId="{717F7785-6917-C64A-B30E-11D76FF595E6}" srcOrd="0" destOrd="0" presId="urn:microsoft.com/office/officeart/2008/layout/LinedList"/>
    <dgm:cxn modelId="{2BA65635-4008-6143-B99D-1AC4E46363FC}" type="presParOf" srcId="{F016DF28-C8F3-1A4B-8753-1ED5E1C69DCA}" destId="{B1D44890-0FFF-A94E-8C98-4997F98245E4}" srcOrd="1" destOrd="0" presId="urn:microsoft.com/office/officeart/2008/layout/LinedList"/>
    <dgm:cxn modelId="{23B4B55A-1797-114B-A804-872CC1734D4A}" type="presParOf" srcId="{F016DF28-C8F3-1A4B-8753-1ED5E1C69DCA}" destId="{E85DE21D-FFFE-3F43-8FA5-B2FF07EF5976}" srcOrd="2" destOrd="0" presId="urn:microsoft.com/office/officeart/2008/layout/LinedList"/>
    <dgm:cxn modelId="{94FAB0B4-E829-5C4A-BC41-3D54F8EFBC44}" type="presParOf" srcId="{E5876375-5201-1E4B-A5E5-E824DD854770}" destId="{56381DA3-6EEA-DD45-9DF4-D3F8BC562E88}" srcOrd="2" destOrd="0" presId="urn:microsoft.com/office/officeart/2008/layout/LinedList"/>
    <dgm:cxn modelId="{D3172D19-CED0-5244-9158-FAF6408E8F74}" type="presParOf" srcId="{E5876375-5201-1E4B-A5E5-E824DD854770}" destId="{AF45D9B3-D8D6-F445-80D2-9DFFD7F1FC81}" srcOrd="3" destOrd="0" presId="urn:microsoft.com/office/officeart/2008/layout/LinedList"/>
    <dgm:cxn modelId="{D9A99905-DE88-394C-98C6-545F5887C8D0}" type="presParOf" srcId="{E5876375-5201-1E4B-A5E5-E824DD854770}" destId="{A16E4D0F-682F-D24F-AEF4-CB1493C028FF}" srcOrd="4" destOrd="0" presId="urn:microsoft.com/office/officeart/2008/layout/LinedList"/>
    <dgm:cxn modelId="{73C0D32B-72AB-C342-855D-DB2738C7992C}" type="presParOf" srcId="{A16E4D0F-682F-D24F-AEF4-CB1493C028FF}" destId="{A83BF11D-6282-2744-BCEF-24A0D24613F0}" srcOrd="0" destOrd="0" presId="urn:microsoft.com/office/officeart/2008/layout/LinedList"/>
    <dgm:cxn modelId="{78EEAADB-2735-5B47-8FA1-0D80CC1F276A}" type="presParOf" srcId="{A16E4D0F-682F-D24F-AEF4-CB1493C028FF}" destId="{34211CAB-1A65-2D49-B1CE-C9B426535DC0}" srcOrd="1" destOrd="0" presId="urn:microsoft.com/office/officeart/2008/layout/LinedList"/>
    <dgm:cxn modelId="{6E04132D-6D55-0749-92F4-343820CA1692}" type="presParOf" srcId="{A16E4D0F-682F-D24F-AEF4-CB1493C028FF}" destId="{0B22B68F-9915-FF42-9D8A-EEB181F28D69}" srcOrd="2" destOrd="0" presId="urn:microsoft.com/office/officeart/2008/layout/LinedList"/>
    <dgm:cxn modelId="{9E81F0EB-DDD0-6C43-BA0A-7FB3CF78D752}" type="presParOf" srcId="{E5876375-5201-1E4B-A5E5-E824DD854770}" destId="{5E87BF99-AA59-AE46-9A8D-889791F87F84}" srcOrd="5" destOrd="0" presId="urn:microsoft.com/office/officeart/2008/layout/LinedList"/>
    <dgm:cxn modelId="{7C35DE60-6783-DF48-98D4-0A7489D18A1F}" type="presParOf" srcId="{E5876375-5201-1E4B-A5E5-E824DD854770}" destId="{C7D3EDDF-A18F-8F45-B34F-AF5B4F580CFA}" srcOrd="6" destOrd="0" presId="urn:microsoft.com/office/officeart/2008/layout/LinedList"/>
    <dgm:cxn modelId="{4C94A404-1ACC-1C45-B9EC-6EDD1064F5D2}" type="presParOf" srcId="{E5876375-5201-1E4B-A5E5-E824DD854770}" destId="{F106F908-F2ED-7E4C-BA76-C1F06A538451}" srcOrd="7" destOrd="0" presId="urn:microsoft.com/office/officeart/2008/layout/LinedList"/>
    <dgm:cxn modelId="{DD32C147-46CB-1D46-93DB-3AB7F7A4D962}" type="presParOf" srcId="{F106F908-F2ED-7E4C-BA76-C1F06A538451}" destId="{E37A7FCF-AA58-EB4A-B497-5A1D25A04061}" srcOrd="0" destOrd="0" presId="urn:microsoft.com/office/officeart/2008/layout/LinedList"/>
    <dgm:cxn modelId="{B75CF1EB-05CF-4D48-8C8F-8BA1AF8B61EE}" type="presParOf" srcId="{F106F908-F2ED-7E4C-BA76-C1F06A538451}" destId="{FDEE1CC4-65BF-B74C-B937-87445AE507F4}" srcOrd="1" destOrd="0" presId="urn:microsoft.com/office/officeart/2008/layout/LinedList"/>
    <dgm:cxn modelId="{196B50B0-21DF-D645-86D3-97A136F88673}" type="presParOf" srcId="{F106F908-F2ED-7E4C-BA76-C1F06A538451}" destId="{5BE7C667-A98D-AA49-A4B6-7C7141280E24}" srcOrd="2" destOrd="0" presId="urn:microsoft.com/office/officeart/2008/layout/LinedList"/>
    <dgm:cxn modelId="{9C1C693E-15E3-1B42-BE6D-A7EE6542A5AD}" type="presParOf" srcId="{E5876375-5201-1E4B-A5E5-E824DD854770}" destId="{063A5D91-FB34-A84C-886F-0F2B4EABE84F}" srcOrd="8" destOrd="0" presId="urn:microsoft.com/office/officeart/2008/layout/LinedList"/>
    <dgm:cxn modelId="{9C7A1299-2F9C-0341-83F5-9765EFB05460}" type="presParOf" srcId="{E5876375-5201-1E4B-A5E5-E824DD854770}" destId="{5CF5B2F7-02EC-0A44-82D0-1C1E9C70E2B8}" srcOrd="9" destOrd="0" presId="urn:microsoft.com/office/officeart/2008/layout/LinedList"/>
  </dgm:cxnLst>
  <dgm:bg>
    <a:noFill/>
    <a:effect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215B7B-4A0F-464C-9C9D-5B3EDCB0C79C}" type="doc">
      <dgm:prSet loTypeId="urn:microsoft.com/office/officeart/2005/8/layout/pyramid2" loCatId="" qsTypeId="urn:microsoft.com/office/officeart/2005/8/quickstyle/simple4" qsCatId="simple" csTypeId="urn:microsoft.com/office/officeart/2005/8/colors/accent1_2" csCatId="accent1" phldr="1"/>
      <dgm:spPr/>
    </dgm:pt>
    <dgm:pt modelId="{79DDCB87-155F-9443-AEAD-0BBC3030FD99}">
      <dgm:prSet phldrT="[Text]" custT="1"/>
      <dgm:spPr>
        <a:scene3d>
          <a:camera prst="orthographicFront"/>
          <a:lightRig rig="threePt" dir="t"/>
        </a:scene3d>
        <a:sp3d>
          <a:bevelT/>
        </a:sp3d>
      </dgm:spPr>
      <dgm:t>
        <a:bodyPr/>
        <a:lstStyle/>
        <a:p>
          <a:r>
            <a:rPr lang="en-US" sz="3200" b="1" dirty="0" smtClean="0"/>
            <a:t>Structured Fields</a:t>
          </a:r>
          <a:endParaRPr lang="en-US" sz="3200" b="1" dirty="0"/>
        </a:p>
      </dgm:t>
    </dgm:pt>
    <dgm:pt modelId="{EED8A5B9-F1C3-124E-A245-8AED1B5ABA9F}" type="parTrans" cxnId="{1A982C57-1DD6-8D43-8474-75BB1E945AAA}">
      <dgm:prSet/>
      <dgm:spPr/>
      <dgm:t>
        <a:bodyPr/>
        <a:lstStyle/>
        <a:p>
          <a:endParaRPr lang="en-US"/>
        </a:p>
      </dgm:t>
    </dgm:pt>
    <dgm:pt modelId="{17B5CD0C-5A3C-F844-860E-AA36287A8AD5}" type="sibTrans" cxnId="{1A982C57-1DD6-8D43-8474-75BB1E945AAA}">
      <dgm:prSet/>
      <dgm:spPr/>
      <dgm:t>
        <a:bodyPr/>
        <a:lstStyle/>
        <a:p>
          <a:endParaRPr lang="en-US"/>
        </a:p>
      </dgm:t>
    </dgm:pt>
    <dgm:pt modelId="{C36A20F3-BD88-554B-A448-4773AC71BDE7}">
      <dgm:prSet phldrT="[Text]" custT="1"/>
      <dgm:spPr>
        <a:scene3d>
          <a:camera prst="orthographicFront"/>
          <a:lightRig rig="threePt" dir="t"/>
        </a:scene3d>
        <a:sp3d>
          <a:bevelT/>
        </a:sp3d>
      </dgm:spPr>
      <dgm:t>
        <a:bodyPr/>
        <a:lstStyle/>
        <a:p>
          <a:r>
            <a:rPr lang="en-US" sz="3200" b="1" dirty="0" smtClean="0"/>
            <a:t>Lexical-Analyzers</a:t>
          </a:r>
          <a:endParaRPr lang="en-US" sz="3200" b="1" dirty="0"/>
        </a:p>
      </dgm:t>
    </dgm:pt>
    <dgm:pt modelId="{3EC6E5D8-3EF1-D348-B363-516D53CACBF2}" type="parTrans" cxnId="{E2503A3C-9E89-354A-B5C9-F06A41242078}">
      <dgm:prSet/>
      <dgm:spPr/>
      <dgm:t>
        <a:bodyPr/>
        <a:lstStyle/>
        <a:p>
          <a:endParaRPr lang="en-US"/>
        </a:p>
      </dgm:t>
    </dgm:pt>
    <dgm:pt modelId="{D094B8C5-9A6B-B04D-BEA3-FFBA707E0A5C}" type="sibTrans" cxnId="{E2503A3C-9E89-354A-B5C9-F06A41242078}">
      <dgm:prSet/>
      <dgm:spPr/>
      <dgm:t>
        <a:bodyPr/>
        <a:lstStyle/>
        <a:p>
          <a:endParaRPr lang="en-US"/>
        </a:p>
      </dgm:t>
    </dgm:pt>
    <dgm:pt modelId="{066B48F0-3FE7-ED4A-83BF-B3E08DD187EB}">
      <dgm:prSet phldrT="[Text]" custT="1"/>
      <dgm:spPr>
        <a:scene3d>
          <a:camera prst="orthographicFront"/>
          <a:lightRig rig="threePt" dir="t"/>
        </a:scene3d>
        <a:sp3d>
          <a:bevelT/>
        </a:sp3d>
      </dgm:spPr>
      <dgm:t>
        <a:bodyPr/>
        <a:lstStyle/>
        <a:p>
          <a:r>
            <a:rPr lang="en-US" sz="3200" b="1" dirty="0" smtClean="0"/>
            <a:t>Meta-Notation</a:t>
          </a:r>
          <a:endParaRPr lang="en-US" sz="3200" b="1" dirty="0"/>
        </a:p>
      </dgm:t>
    </dgm:pt>
    <dgm:pt modelId="{D43AF620-4A02-A349-9466-076E0FD9B5BF}" type="parTrans" cxnId="{FCD60BA5-999F-F841-B6E2-B9BFB9FCFA05}">
      <dgm:prSet/>
      <dgm:spPr/>
      <dgm:t>
        <a:bodyPr/>
        <a:lstStyle/>
        <a:p>
          <a:endParaRPr lang="en-US"/>
        </a:p>
      </dgm:t>
    </dgm:pt>
    <dgm:pt modelId="{F98835AF-5CCF-4D47-A50E-16F6729E5975}" type="sibTrans" cxnId="{FCD60BA5-999F-F841-B6E2-B9BFB9FCFA05}">
      <dgm:prSet/>
      <dgm:spPr/>
      <dgm:t>
        <a:bodyPr/>
        <a:lstStyle/>
        <a:p>
          <a:endParaRPr lang="en-US"/>
        </a:p>
      </dgm:t>
    </dgm:pt>
    <dgm:pt modelId="{8CBD0E33-A589-FE47-ADB0-C8F8D409F0F9}">
      <dgm:prSet custT="1"/>
      <dgm:spPr>
        <a:scene3d>
          <a:camera prst="orthographicFront"/>
          <a:lightRig rig="threePt" dir="t"/>
        </a:scene3d>
        <a:sp3d>
          <a:bevelT/>
        </a:sp3d>
      </dgm:spPr>
      <dgm:t>
        <a:bodyPr/>
        <a:lstStyle/>
        <a:p>
          <a:r>
            <a:rPr lang="en-US" sz="3200" b="1" dirty="0" smtClean="0"/>
            <a:t>Message Formatting</a:t>
          </a:r>
          <a:endParaRPr lang="en-US" sz="3200" b="1" dirty="0"/>
        </a:p>
      </dgm:t>
    </dgm:pt>
    <dgm:pt modelId="{0BB72CE7-B37A-FB43-BB84-A7FD13801291}" type="parTrans" cxnId="{2481D2ED-5A61-3240-B82F-020C33F34DC2}">
      <dgm:prSet/>
      <dgm:spPr/>
      <dgm:t>
        <a:bodyPr/>
        <a:lstStyle/>
        <a:p>
          <a:endParaRPr lang="en-US"/>
        </a:p>
      </dgm:t>
    </dgm:pt>
    <dgm:pt modelId="{27485A17-E8AC-FD42-8F32-4E0D3D749A1A}" type="sibTrans" cxnId="{2481D2ED-5A61-3240-B82F-020C33F34DC2}">
      <dgm:prSet/>
      <dgm:spPr/>
      <dgm:t>
        <a:bodyPr/>
        <a:lstStyle/>
        <a:p>
          <a:endParaRPr lang="en-US"/>
        </a:p>
      </dgm:t>
    </dgm:pt>
    <dgm:pt modelId="{389C09A4-7320-974B-90BA-F8E2A4FD7F4B}" type="pres">
      <dgm:prSet presAssocID="{F1215B7B-4A0F-464C-9C9D-5B3EDCB0C79C}" presName="compositeShape" presStyleCnt="0">
        <dgm:presLayoutVars>
          <dgm:dir/>
          <dgm:resizeHandles/>
        </dgm:presLayoutVars>
      </dgm:prSet>
      <dgm:spPr/>
    </dgm:pt>
    <dgm:pt modelId="{CF225547-D502-B241-A7AC-E417812ADF78}" type="pres">
      <dgm:prSet presAssocID="{F1215B7B-4A0F-464C-9C9D-5B3EDCB0C79C}" presName="pyramid" presStyleLbl="node1" presStyleIdx="0" presStyleCnt="1"/>
      <dgm:spPr>
        <a:effectLst>
          <a:innerShdw blurRad="63500" dist="101600" dir="13500000">
            <a:prstClr val="black">
              <a:alpha val="50000"/>
            </a:prstClr>
          </a:innerShdw>
        </a:effectLst>
        <a:scene3d>
          <a:camera prst="orthographicFront"/>
          <a:lightRig rig="freezing" dir="t"/>
        </a:scene3d>
        <a:sp3d prstMaterial="metal">
          <a:bevelT prst="angle"/>
        </a:sp3d>
      </dgm:spPr>
    </dgm:pt>
    <dgm:pt modelId="{8026C27F-50DF-2246-9DAA-3AB45272EA4F}" type="pres">
      <dgm:prSet presAssocID="{F1215B7B-4A0F-464C-9C9D-5B3EDCB0C79C}" presName="theList" presStyleCnt="0"/>
      <dgm:spPr/>
    </dgm:pt>
    <dgm:pt modelId="{0B632769-6C38-EB4A-95D5-B25906F21D1E}" type="pres">
      <dgm:prSet presAssocID="{79DDCB87-155F-9443-AEAD-0BBC3030FD99}" presName="aNode" presStyleLbl="fgAcc1" presStyleIdx="0" presStyleCnt="4">
        <dgm:presLayoutVars>
          <dgm:bulletEnabled val="1"/>
        </dgm:presLayoutVars>
      </dgm:prSet>
      <dgm:spPr/>
      <dgm:t>
        <a:bodyPr/>
        <a:lstStyle/>
        <a:p>
          <a:endParaRPr lang="en-US"/>
        </a:p>
      </dgm:t>
    </dgm:pt>
    <dgm:pt modelId="{0CBA7CCC-E7D5-5545-A5D1-5D5D6C89C7E6}" type="pres">
      <dgm:prSet presAssocID="{79DDCB87-155F-9443-AEAD-0BBC3030FD99}" presName="aSpace" presStyleCnt="0"/>
      <dgm:spPr/>
    </dgm:pt>
    <dgm:pt modelId="{E61D2557-00A4-E84E-916E-3270106A65E0}" type="pres">
      <dgm:prSet presAssocID="{8CBD0E33-A589-FE47-ADB0-C8F8D409F0F9}" presName="aNode" presStyleLbl="fgAcc1" presStyleIdx="1" presStyleCnt="4">
        <dgm:presLayoutVars>
          <dgm:bulletEnabled val="1"/>
        </dgm:presLayoutVars>
      </dgm:prSet>
      <dgm:spPr/>
      <dgm:t>
        <a:bodyPr/>
        <a:lstStyle/>
        <a:p>
          <a:endParaRPr lang="en-US"/>
        </a:p>
      </dgm:t>
    </dgm:pt>
    <dgm:pt modelId="{D737AC92-F597-544B-968A-5350AE634866}" type="pres">
      <dgm:prSet presAssocID="{8CBD0E33-A589-FE47-ADB0-C8F8D409F0F9}" presName="aSpace" presStyleCnt="0"/>
      <dgm:spPr/>
    </dgm:pt>
    <dgm:pt modelId="{773CA3AC-4931-3540-8E41-DE297FA8D568}" type="pres">
      <dgm:prSet presAssocID="{C36A20F3-BD88-554B-A448-4773AC71BDE7}" presName="aNode" presStyleLbl="fgAcc1" presStyleIdx="2" presStyleCnt="4">
        <dgm:presLayoutVars>
          <dgm:bulletEnabled val="1"/>
        </dgm:presLayoutVars>
      </dgm:prSet>
      <dgm:spPr/>
      <dgm:t>
        <a:bodyPr/>
        <a:lstStyle/>
        <a:p>
          <a:endParaRPr lang="en-US"/>
        </a:p>
      </dgm:t>
    </dgm:pt>
    <dgm:pt modelId="{2A5FFE57-47F6-B943-B1B6-D51707B5629D}" type="pres">
      <dgm:prSet presAssocID="{C36A20F3-BD88-554B-A448-4773AC71BDE7}" presName="aSpace" presStyleCnt="0"/>
      <dgm:spPr/>
    </dgm:pt>
    <dgm:pt modelId="{379426F1-75DB-2F4A-9CB8-5ABCBC4B4F74}" type="pres">
      <dgm:prSet presAssocID="{066B48F0-3FE7-ED4A-83BF-B3E08DD187EB}" presName="aNode" presStyleLbl="fgAcc1" presStyleIdx="3" presStyleCnt="4">
        <dgm:presLayoutVars>
          <dgm:bulletEnabled val="1"/>
        </dgm:presLayoutVars>
      </dgm:prSet>
      <dgm:spPr/>
      <dgm:t>
        <a:bodyPr/>
        <a:lstStyle/>
        <a:p>
          <a:endParaRPr lang="en-US"/>
        </a:p>
      </dgm:t>
    </dgm:pt>
    <dgm:pt modelId="{69355226-2FFA-DB4D-BEB2-295B08046D9C}" type="pres">
      <dgm:prSet presAssocID="{066B48F0-3FE7-ED4A-83BF-B3E08DD187EB}" presName="aSpace" presStyleCnt="0"/>
      <dgm:spPr/>
    </dgm:pt>
  </dgm:ptLst>
  <dgm:cxnLst>
    <dgm:cxn modelId="{B66257FA-7DBE-9A49-BE99-9D8AAB486ECB}" type="presOf" srcId="{8CBD0E33-A589-FE47-ADB0-C8F8D409F0F9}" destId="{E61D2557-00A4-E84E-916E-3270106A65E0}" srcOrd="0" destOrd="0" presId="urn:microsoft.com/office/officeart/2005/8/layout/pyramid2"/>
    <dgm:cxn modelId="{2481D2ED-5A61-3240-B82F-020C33F34DC2}" srcId="{F1215B7B-4A0F-464C-9C9D-5B3EDCB0C79C}" destId="{8CBD0E33-A589-FE47-ADB0-C8F8D409F0F9}" srcOrd="1" destOrd="0" parTransId="{0BB72CE7-B37A-FB43-BB84-A7FD13801291}" sibTransId="{27485A17-E8AC-FD42-8F32-4E0D3D749A1A}"/>
    <dgm:cxn modelId="{9A9A059C-75D8-CA4E-B151-8A489BB092DB}" type="presOf" srcId="{C36A20F3-BD88-554B-A448-4773AC71BDE7}" destId="{773CA3AC-4931-3540-8E41-DE297FA8D568}" srcOrd="0" destOrd="0" presId="urn:microsoft.com/office/officeart/2005/8/layout/pyramid2"/>
    <dgm:cxn modelId="{E2503A3C-9E89-354A-B5C9-F06A41242078}" srcId="{F1215B7B-4A0F-464C-9C9D-5B3EDCB0C79C}" destId="{C36A20F3-BD88-554B-A448-4773AC71BDE7}" srcOrd="2" destOrd="0" parTransId="{3EC6E5D8-3EF1-D348-B363-516D53CACBF2}" sibTransId="{D094B8C5-9A6B-B04D-BEA3-FFBA707E0A5C}"/>
    <dgm:cxn modelId="{1A982C57-1DD6-8D43-8474-75BB1E945AAA}" srcId="{F1215B7B-4A0F-464C-9C9D-5B3EDCB0C79C}" destId="{79DDCB87-155F-9443-AEAD-0BBC3030FD99}" srcOrd="0" destOrd="0" parTransId="{EED8A5B9-F1C3-124E-A245-8AED1B5ABA9F}" sibTransId="{17B5CD0C-5A3C-F844-860E-AA36287A8AD5}"/>
    <dgm:cxn modelId="{FCD60BA5-999F-F841-B6E2-B9BFB9FCFA05}" srcId="{F1215B7B-4A0F-464C-9C9D-5B3EDCB0C79C}" destId="{066B48F0-3FE7-ED4A-83BF-B3E08DD187EB}" srcOrd="3" destOrd="0" parTransId="{D43AF620-4A02-A349-9466-076E0FD9B5BF}" sibTransId="{F98835AF-5CCF-4D47-A50E-16F6729E5975}"/>
    <dgm:cxn modelId="{CFFACA14-7E2D-2C43-ACFA-4A034AABD607}" type="presOf" srcId="{79DDCB87-155F-9443-AEAD-0BBC3030FD99}" destId="{0B632769-6C38-EB4A-95D5-B25906F21D1E}" srcOrd="0" destOrd="0" presId="urn:microsoft.com/office/officeart/2005/8/layout/pyramid2"/>
    <dgm:cxn modelId="{E4724E39-26E1-9F4E-B76B-8541796D14BF}" type="presOf" srcId="{066B48F0-3FE7-ED4A-83BF-B3E08DD187EB}" destId="{379426F1-75DB-2F4A-9CB8-5ABCBC4B4F74}" srcOrd="0" destOrd="0" presId="urn:microsoft.com/office/officeart/2005/8/layout/pyramid2"/>
    <dgm:cxn modelId="{51F5ACB3-2C11-734E-87DE-060A87A615BE}" type="presOf" srcId="{F1215B7B-4A0F-464C-9C9D-5B3EDCB0C79C}" destId="{389C09A4-7320-974B-90BA-F8E2A4FD7F4B}" srcOrd="0" destOrd="0" presId="urn:microsoft.com/office/officeart/2005/8/layout/pyramid2"/>
    <dgm:cxn modelId="{D623342E-08CF-9B48-813A-FA183DBBE14E}" type="presParOf" srcId="{389C09A4-7320-974B-90BA-F8E2A4FD7F4B}" destId="{CF225547-D502-B241-A7AC-E417812ADF78}" srcOrd="0" destOrd="0" presId="urn:microsoft.com/office/officeart/2005/8/layout/pyramid2"/>
    <dgm:cxn modelId="{87322616-63B4-5943-B0F3-B90598130508}" type="presParOf" srcId="{389C09A4-7320-974B-90BA-F8E2A4FD7F4B}" destId="{8026C27F-50DF-2246-9DAA-3AB45272EA4F}" srcOrd="1" destOrd="0" presId="urn:microsoft.com/office/officeart/2005/8/layout/pyramid2"/>
    <dgm:cxn modelId="{B5BCEC31-8AF6-D84D-90BE-EDFEC71855BC}" type="presParOf" srcId="{8026C27F-50DF-2246-9DAA-3AB45272EA4F}" destId="{0B632769-6C38-EB4A-95D5-B25906F21D1E}" srcOrd="0" destOrd="0" presId="urn:microsoft.com/office/officeart/2005/8/layout/pyramid2"/>
    <dgm:cxn modelId="{509E2B61-7A1A-9F4F-BE76-FA95E90AFD0A}" type="presParOf" srcId="{8026C27F-50DF-2246-9DAA-3AB45272EA4F}" destId="{0CBA7CCC-E7D5-5545-A5D1-5D5D6C89C7E6}" srcOrd="1" destOrd="0" presId="urn:microsoft.com/office/officeart/2005/8/layout/pyramid2"/>
    <dgm:cxn modelId="{81500C1F-90E7-3548-B7B6-EB8EAE5AD33C}" type="presParOf" srcId="{8026C27F-50DF-2246-9DAA-3AB45272EA4F}" destId="{E61D2557-00A4-E84E-916E-3270106A65E0}" srcOrd="2" destOrd="0" presId="urn:microsoft.com/office/officeart/2005/8/layout/pyramid2"/>
    <dgm:cxn modelId="{F390EC8C-9182-3D4A-A574-2151F1E9E935}" type="presParOf" srcId="{8026C27F-50DF-2246-9DAA-3AB45272EA4F}" destId="{D737AC92-F597-544B-968A-5350AE634866}" srcOrd="3" destOrd="0" presId="urn:microsoft.com/office/officeart/2005/8/layout/pyramid2"/>
    <dgm:cxn modelId="{3BE19162-EBC0-9C4C-BD10-E6AE605D21D4}" type="presParOf" srcId="{8026C27F-50DF-2246-9DAA-3AB45272EA4F}" destId="{773CA3AC-4931-3540-8E41-DE297FA8D568}" srcOrd="4" destOrd="0" presId="urn:microsoft.com/office/officeart/2005/8/layout/pyramid2"/>
    <dgm:cxn modelId="{1DCEB9E6-9F77-8A43-8827-24D0F351E422}" type="presParOf" srcId="{8026C27F-50DF-2246-9DAA-3AB45272EA4F}" destId="{2A5FFE57-47F6-B943-B1B6-D51707B5629D}" srcOrd="5" destOrd="0" presId="urn:microsoft.com/office/officeart/2005/8/layout/pyramid2"/>
    <dgm:cxn modelId="{205EA79E-D03C-2C44-8EF8-4BE02F020156}" type="presParOf" srcId="{8026C27F-50DF-2246-9DAA-3AB45272EA4F}" destId="{379426F1-75DB-2F4A-9CB8-5ABCBC4B4F74}" srcOrd="6" destOrd="0" presId="urn:microsoft.com/office/officeart/2005/8/layout/pyramid2"/>
    <dgm:cxn modelId="{7150680B-5AA8-0B43-8EE4-9864031682AC}" type="presParOf" srcId="{8026C27F-50DF-2246-9DAA-3AB45272EA4F}" destId="{69355226-2FFA-DB4D-BEB2-295B08046D9C}"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E20842-6A15-8C44-9282-0B20BF421365}"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8EF4163F-FE6A-AF44-A8BC-824D24CD7349}">
      <dgm:prSet phldrT="[Text]"/>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path path="circle">
            <a:fillToRect l="100000" t="100000"/>
          </a:path>
          <a:tileRect r="-100000" b="-100000"/>
        </a:gradFill>
        <a:effectLst>
          <a:outerShdw blurRad="50800" dist="76200" dir="2700000" algn="tl" rotWithShape="0">
            <a:prstClr val="black">
              <a:alpha val="40000"/>
            </a:prstClr>
          </a:outerShdw>
          <a:softEdge rad="31750"/>
        </a:effectLst>
        <a:scene3d>
          <a:camera prst="orthographicFront"/>
          <a:lightRig rig="threePt" dir="t"/>
        </a:scene3d>
        <a:sp3d>
          <a:bevelT/>
        </a:sp3d>
      </dgm:spPr>
      <dgm:t>
        <a:bodyPr/>
        <a:lstStyle/>
        <a:p>
          <a:r>
            <a:rPr lang="en-US" dirty="0" smtClean="0"/>
            <a:t>Rule1/Rule2</a:t>
          </a:r>
          <a:endParaRPr lang="en-US" dirty="0"/>
        </a:p>
      </dgm:t>
    </dgm:pt>
    <dgm:pt modelId="{0698EBB1-A636-C94D-A288-6CCF802078E3}" type="parTrans" cxnId="{59F42B99-AF22-6740-8BC5-CCA8B22B6B64}">
      <dgm:prSet/>
      <dgm:spPr/>
      <dgm:t>
        <a:bodyPr/>
        <a:lstStyle/>
        <a:p>
          <a:endParaRPr lang="en-US"/>
        </a:p>
      </dgm:t>
    </dgm:pt>
    <dgm:pt modelId="{16EE9425-5983-E244-AC8C-59074E13859A}" type="sibTrans" cxnId="{59F42B99-AF22-6740-8BC5-CCA8B22B6B64}">
      <dgm:prSet/>
      <dgm:spPr/>
      <dgm:t>
        <a:bodyPr/>
        <a:lstStyle/>
        <a:p>
          <a:endParaRPr lang="en-US"/>
        </a:p>
      </dgm:t>
    </dgm:pt>
    <dgm:pt modelId="{F03B0EAB-501B-724A-BFDE-578458898362}">
      <dgm:prSet phldrT="[Tex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path path="circle">
            <a:fillToRect l="100000" t="100000"/>
          </a:path>
          <a:tileRect r="-100000" b="-100000"/>
        </a:gradFill>
        <a:effectLst>
          <a:outerShdw blurRad="50800" dist="76200" dir="2700000" algn="tl" rotWithShape="0">
            <a:prstClr val="black">
              <a:alpha val="40000"/>
            </a:prstClr>
          </a:outerShdw>
        </a:effectLst>
        <a:scene3d>
          <a:camera prst="orthographicFront"/>
          <a:lightRig rig="threePt" dir="t"/>
        </a:scene3d>
        <a:sp3d>
          <a:bevelT/>
        </a:sp3d>
      </dgm:spPr>
      <dgm:t>
        <a:bodyPr/>
        <a:lstStyle/>
        <a:p>
          <a:r>
            <a:rPr lang="en-US" dirty="0" smtClean="0"/>
            <a:t>[RULE]</a:t>
          </a:r>
          <a:endParaRPr lang="en-US" dirty="0"/>
        </a:p>
      </dgm:t>
    </dgm:pt>
    <dgm:pt modelId="{80853E99-BD3B-0C43-A2D2-6E81FCAE5CFE}" type="parTrans" cxnId="{A0901044-D745-E84C-A1D2-37F553F01959}">
      <dgm:prSet/>
      <dgm:spPr/>
      <dgm:t>
        <a:bodyPr/>
        <a:lstStyle/>
        <a:p>
          <a:endParaRPr lang="en-US"/>
        </a:p>
      </dgm:t>
    </dgm:pt>
    <dgm:pt modelId="{7419BD51-DAD5-384A-A4DE-CBDDCE26828C}" type="sibTrans" cxnId="{A0901044-D745-E84C-A1D2-37F553F01959}">
      <dgm:prSet/>
      <dgm:spPr/>
      <dgm:t>
        <a:bodyPr/>
        <a:lstStyle/>
        <a:p>
          <a:endParaRPr lang="en-US"/>
        </a:p>
      </dgm:t>
    </dgm:pt>
    <dgm:pt modelId="{B2C5AFF7-04B1-204F-9D2E-5F7FB93705C1}">
      <dgm:prSet phldrT="[Text]"/>
      <dgm:sp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a:outerShdw blurRad="50800" dist="76200" dir="2700000" algn="tl" rotWithShape="0">
            <a:schemeClr val="tx1">
              <a:alpha val="40000"/>
            </a:schemeClr>
          </a:outerShdw>
        </a:effectLst>
        <a:scene3d>
          <a:camera prst="orthographicFront"/>
          <a:lightRig rig="threePt" dir="t"/>
        </a:scene3d>
        <a:sp3d extrusionH="76200" contourW="12700" prstMaterial="powder">
          <a:bevelT/>
          <a:extrusionClr>
            <a:schemeClr val="tx1"/>
          </a:extrusionClr>
          <a:contourClr>
            <a:schemeClr val="accent4"/>
          </a:contourClr>
        </a:sp3d>
      </dgm:spPr>
      <dgm:t>
        <a:bodyPr/>
        <a:lstStyle/>
        <a:p>
          <a:r>
            <a:rPr lang="en-US" dirty="0" smtClean="0"/>
            <a:t>NRULE</a:t>
          </a:r>
          <a:endParaRPr lang="en-US" dirty="0"/>
        </a:p>
      </dgm:t>
    </dgm:pt>
    <dgm:pt modelId="{FF47E83A-2098-D941-B331-F01D09C5893C}" type="parTrans" cxnId="{FE4D2AC6-062E-5141-BD05-2C78F7592BD0}">
      <dgm:prSet/>
      <dgm:spPr/>
      <dgm:t>
        <a:bodyPr/>
        <a:lstStyle/>
        <a:p>
          <a:endParaRPr lang="en-US"/>
        </a:p>
      </dgm:t>
    </dgm:pt>
    <dgm:pt modelId="{893C2E15-65CF-DC44-BE3C-FE8F9F45C34C}" type="sibTrans" cxnId="{FE4D2AC6-062E-5141-BD05-2C78F7592BD0}">
      <dgm:prSet/>
      <dgm:spPr/>
      <dgm:t>
        <a:bodyPr/>
        <a:lstStyle/>
        <a:p>
          <a:endParaRPr lang="en-US"/>
        </a:p>
      </dgm:t>
    </dgm:pt>
    <dgm:pt modelId="{895691A0-501D-5A47-A978-ED4635778C30}" type="pres">
      <dgm:prSet presAssocID="{25E20842-6A15-8C44-9282-0B20BF421365}" presName="diagram" presStyleCnt="0">
        <dgm:presLayoutVars>
          <dgm:dir/>
          <dgm:resizeHandles val="exact"/>
        </dgm:presLayoutVars>
      </dgm:prSet>
      <dgm:spPr/>
      <dgm:t>
        <a:bodyPr/>
        <a:lstStyle/>
        <a:p>
          <a:endParaRPr lang="en-US"/>
        </a:p>
      </dgm:t>
    </dgm:pt>
    <dgm:pt modelId="{1ADB60B8-CE3F-D24A-8F12-90BE000F335D}" type="pres">
      <dgm:prSet presAssocID="{8EF4163F-FE6A-AF44-A8BC-824D24CD7349}" presName="node" presStyleLbl="node1" presStyleIdx="0" presStyleCnt="3">
        <dgm:presLayoutVars>
          <dgm:bulletEnabled val="1"/>
        </dgm:presLayoutVars>
      </dgm:prSet>
      <dgm:spPr/>
      <dgm:t>
        <a:bodyPr/>
        <a:lstStyle/>
        <a:p>
          <a:endParaRPr lang="en-US"/>
        </a:p>
      </dgm:t>
    </dgm:pt>
    <dgm:pt modelId="{B8FE2422-57D1-094A-AF94-82A85E7FE11E}" type="pres">
      <dgm:prSet presAssocID="{16EE9425-5983-E244-AC8C-59074E13859A}" presName="sibTrans" presStyleCnt="0"/>
      <dgm:spPr/>
    </dgm:pt>
    <dgm:pt modelId="{8961CA9A-421F-C642-93CC-ED239EA8E6B7}" type="pres">
      <dgm:prSet presAssocID="{F03B0EAB-501B-724A-BFDE-578458898362}" presName="node" presStyleLbl="node1" presStyleIdx="1" presStyleCnt="3">
        <dgm:presLayoutVars>
          <dgm:bulletEnabled val="1"/>
        </dgm:presLayoutVars>
      </dgm:prSet>
      <dgm:spPr/>
      <dgm:t>
        <a:bodyPr/>
        <a:lstStyle/>
        <a:p>
          <a:endParaRPr lang="en-US"/>
        </a:p>
      </dgm:t>
    </dgm:pt>
    <dgm:pt modelId="{DB25A4CF-767C-D243-8844-9159B77B014D}" type="pres">
      <dgm:prSet presAssocID="{7419BD51-DAD5-384A-A4DE-CBDDCE26828C}" presName="sibTrans" presStyleCnt="0"/>
      <dgm:spPr/>
    </dgm:pt>
    <dgm:pt modelId="{F42BBA79-016B-CE45-A817-230FBAD04BD0}" type="pres">
      <dgm:prSet presAssocID="{B2C5AFF7-04B1-204F-9D2E-5F7FB93705C1}" presName="node" presStyleLbl="node1" presStyleIdx="2" presStyleCnt="3">
        <dgm:presLayoutVars>
          <dgm:bulletEnabled val="1"/>
        </dgm:presLayoutVars>
      </dgm:prSet>
      <dgm:spPr/>
      <dgm:t>
        <a:bodyPr/>
        <a:lstStyle/>
        <a:p>
          <a:endParaRPr lang="en-US"/>
        </a:p>
      </dgm:t>
    </dgm:pt>
  </dgm:ptLst>
  <dgm:cxnLst>
    <dgm:cxn modelId="{BEA72C4C-EF42-F342-8A29-786219257892}" type="presOf" srcId="{F03B0EAB-501B-724A-BFDE-578458898362}" destId="{8961CA9A-421F-C642-93CC-ED239EA8E6B7}" srcOrd="0" destOrd="0" presId="urn:microsoft.com/office/officeart/2005/8/layout/default"/>
    <dgm:cxn modelId="{A0901044-D745-E84C-A1D2-37F553F01959}" srcId="{25E20842-6A15-8C44-9282-0B20BF421365}" destId="{F03B0EAB-501B-724A-BFDE-578458898362}" srcOrd="1" destOrd="0" parTransId="{80853E99-BD3B-0C43-A2D2-6E81FCAE5CFE}" sibTransId="{7419BD51-DAD5-384A-A4DE-CBDDCE26828C}"/>
    <dgm:cxn modelId="{FE4D2AC6-062E-5141-BD05-2C78F7592BD0}" srcId="{25E20842-6A15-8C44-9282-0B20BF421365}" destId="{B2C5AFF7-04B1-204F-9D2E-5F7FB93705C1}" srcOrd="2" destOrd="0" parTransId="{FF47E83A-2098-D941-B331-F01D09C5893C}" sibTransId="{893C2E15-65CF-DC44-BE3C-FE8F9F45C34C}"/>
    <dgm:cxn modelId="{C8808002-0F1F-F246-AE4D-1102B5D341BF}" type="presOf" srcId="{8EF4163F-FE6A-AF44-A8BC-824D24CD7349}" destId="{1ADB60B8-CE3F-D24A-8F12-90BE000F335D}" srcOrd="0" destOrd="0" presId="urn:microsoft.com/office/officeart/2005/8/layout/default"/>
    <dgm:cxn modelId="{0BC6544D-4E9A-9247-9E8B-2AA453A59A78}" type="presOf" srcId="{25E20842-6A15-8C44-9282-0B20BF421365}" destId="{895691A0-501D-5A47-A978-ED4635778C30}" srcOrd="0" destOrd="0" presId="urn:microsoft.com/office/officeart/2005/8/layout/default"/>
    <dgm:cxn modelId="{59F42B99-AF22-6740-8BC5-CCA8B22B6B64}" srcId="{25E20842-6A15-8C44-9282-0B20BF421365}" destId="{8EF4163F-FE6A-AF44-A8BC-824D24CD7349}" srcOrd="0" destOrd="0" parTransId="{0698EBB1-A636-C94D-A288-6CCF802078E3}" sibTransId="{16EE9425-5983-E244-AC8C-59074E13859A}"/>
    <dgm:cxn modelId="{22F1016C-5750-6A4A-A6D4-E293E21142CF}" type="presOf" srcId="{B2C5AFF7-04B1-204F-9D2E-5F7FB93705C1}" destId="{F42BBA79-016B-CE45-A817-230FBAD04BD0}" srcOrd="0" destOrd="0" presId="urn:microsoft.com/office/officeart/2005/8/layout/default"/>
    <dgm:cxn modelId="{1729E6BC-8633-5C40-9015-B80C188DF45F}" type="presParOf" srcId="{895691A0-501D-5A47-A978-ED4635778C30}" destId="{1ADB60B8-CE3F-D24A-8F12-90BE000F335D}" srcOrd="0" destOrd="0" presId="urn:microsoft.com/office/officeart/2005/8/layout/default"/>
    <dgm:cxn modelId="{20CACFF0-4B3B-3F46-91ED-0B5572C14EDE}" type="presParOf" srcId="{895691A0-501D-5A47-A978-ED4635778C30}" destId="{B8FE2422-57D1-094A-AF94-82A85E7FE11E}" srcOrd="1" destOrd="0" presId="urn:microsoft.com/office/officeart/2005/8/layout/default"/>
    <dgm:cxn modelId="{FB664495-DC7A-634A-B4A8-5461AC156AA2}" type="presParOf" srcId="{895691A0-501D-5A47-A978-ED4635778C30}" destId="{8961CA9A-421F-C642-93CC-ED239EA8E6B7}" srcOrd="2" destOrd="0" presId="urn:microsoft.com/office/officeart/2005/8/layout/default"/>
    <dgm:cxn modelId="{59F6C0D1-B4D8-1841-B7D0-24951D0E8BD1}" type="presParOf" srcId="{895691A0-501D-5A47-A978-ED4635778C30}" destId="{DB25A4CF-767C-D243-8844-9159B77B014D}" srcOrd="3" destOrd="0" presId="urn:microsoft.com/office/officeart/2005/8/layout/default"/>
    <dgm:cxn modelId="{EB2860C4-F28F-DB4C-B463-DE97C8AC468B}" type="presParOf" srcId="{895691A0-501D-5A47-A978-ED4635778C30}" destId="{F42BBA79-016B-CE45-A817-230FBAD04BD0}"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67411A-75AB-BE4F-8D94-B0EBCCC625DB}" type="doc">
      <dgm:prSet loTypeId="urn:microsoft.com/office/officeart/2005/8/layout/StepDownProcess" loCatId="" qsTypeId="urn:microsoft.com/office/officeart/2005/8/quickstyle/simple4" qsCatId="simple" csTypeId="urn:microsoft.com/office/officeart/2005/8/colors/accent1_2" csCatId="accent1" phldr="1"/>
      <dgm:spPr/>
      <dgm:t>
        <a:bodyPr/>
        <a:lstStyle/>
        <a:p>
          <a:endParaRPr lang="en-US"/>
        </a:p>
      </dgm:t>
    </dgm:pt>
    <dgm:pt modelId="{9AF5DA30-677A-8C42-92B2-A3D94579104B}" type="pres">
      <dgm:prSet presAssocID="{0A67411A-75AB-BE4F-8D94-B0EBCCC625DB}" presName="rootnode" presStyleCnt="0">
        <dgm:presLayoutVars>
          <dgm:chMax/>
          <dgm:chPref/>
          <dgm:dir/>
          <dgm:animLvl val="lvl"/>
        </dgm:presLayoutVars>
      </dgm:prSet>
      <dgm:spPr/>
      <dgm:t>
        <a:bodyPr/>
        <a:lstStyle/>
        <a:p>
          <a:endParaRPr lang="en-US"/>
        </a:p>
      </dgm:t>
    </dgm:pt>
  </dgm:ptLst>
  <dgm:cxnLst>
    <dgm:cxn modelId="{0D3122C4-0440-474B-8017-6B8EBEE7E7C9}" type="presOf" srcId="{0A67411A-75AB-BE4F-8D94-B0EBCCC625DB}" destId="{9AF5DA30-677A-8C42-92B2-A3D94579104B}"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67411A-75AB-BE4F-8D94-B0EBCCC625DB}" type="doc">
      <dgm:prSet loTypeId="urn:microsoft.com/office/officeart/2005/8/layout/StepDownProcess" loCatId="" qsTypeId="urn:microsoft.com/office/officeart/2005/8/quickstyle/simple4" qsCatId="simple" csTypeId="urn:microsoft.com/office/officeart/2005/8/colors/accent1_2" csCatId="accent1" phldr="1"/>
      <dgm:spPr/>
      <dgm:t>
        <a:bodyPr/>
        <a:lstStyle/>
        <a:p>
          <a:endParaRPr lang="en-US"/>
        </a:p>
      </dgm:t>
    </dgm:pt>
    <dgm:pt modelId="{35EF8C27-59AD-604B-946A-28AE219DFD6E}">
      <dgm:prSet phldrT="[Text]"/>
      <dgm:spPr>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scene3d>
          <a:camera prst="orthographicFront"/>
          <a:lightRig rig="threePt" dir="t"/>
        </a:scene3d>
        <a:sp3d>
          <a:bevelT w="152400" h="50800" prst="softRound"/>
        </a:sp3d>
      </dgm:spPr>
      <dgm:t>
        <a:bodyPr/>
        <a:lstStyle/>
        <a:p>
          <a:r>
            <a:rPr lang="en-US" dirty="0" smtClean="0"/>
            <a:t>From Network A</a:t>
          </a:r>
          <a:endParaRPr lang="en-US" dirty="0"/>
        </a:p>
      </dgm:t>
    </dgm:pt>
    <dgm:pt modelId="{C563ED8F-DE22-A44D-820E-1D2794E5689E}" type="parTrans" cxnId="{282141E2-B204-EA4B-88EA-626BE005AF23}">
      <dgm:prSet/>
      <dgm:spPr/>
      <dgm:t>
        <a:bodyPr/>
        <a:lstStyle/>
        <a:p>
          <a:endParaRPr lang="en-US"/>
        </a:p>
      </dgm:t>
    </dgm:pt>
    <dgm:pt modelId="{C3401101-CAFF-264E-9AE3-5C10AA67441F}" type="sibTrans" cxnId="{282141E2-B204-EA4B-88EA-626BE005AF23}">
      <dgm:prSet/>
      <dgm:spPr/>
      <dgm:t>
        <a:bodyPr/>
        <a:lstStyle/>
        <a:p>
          <a:endParaRPr lang="en-US"/>
        </a:p>
      </dgm:t>
    </dgm:pt>
    <dgm:pt modelId="{D80D365D-E4CB-8643-8AE4-339ADF792763}">
      <dgm:prSet phldrT="[Text]"/>
      <dgm:spPr>
        <a:scene3d>
          <a:camera prst="orthographicFront"/>
          <a:lightRig rig="threePt" dir="t"/>
        </a:scene3d>
        <a:sp3d>
          <a:bevelT w="152400" h="50800" prst="softRound"/>
        </a:sp3d>
      </dgm:spPr>
      <dgm:t>
        <a:bodyPr/>
        <a:lstStyle/>
        <a:p>
          <a:r>
            <a:rPr lang="en-US" dirty="0" smtClean="0"/>
            <a:t>Conformance with Standard</a:t>
          </a:r>
          <a:endParaRPr lang="en-US" dirty="0"/>
        </a:p>
      </dgm:t>
    </dgm:pt>
    <dgm:pt modelId="{87F2F1FC-B761-0440-8B88-96F8F3F0C69E}" type="parTrans" cxnId="{B7BC7C3E-F911-8749-9C09-BC62EE3A1D91}">
      <dgm:prSet/>
      <dgm:spPr/>
      <dgm:t>
        <a:bodyPr/>
        <a:lstStyle/>
        <a:p>
          <a:endParaRPr lang="en-US"/>
        </a:p>
      </dgm:t>
    </dgm:pt>
    <dgm:pt modelId="{672D1FA1-9A68-C240-B16E-A1B54494419D}" type="sibTrans" cxnId="{B7BC7C3E-F911-8749-9C09-BC62EE3A1D91}">
      <dgm:prSet/>
      <dgm:spPr/>
      <dgm:t>
        <a:bodyPr/>
        <a:lstStyle/>
        <a:p>
          <a:endParaRPr lang="en-US"/>
        </a:p>
      </dgm:t>
    </dgm:pt>
    <dgm:pt modelId="{8D204A13-E214-8048-A414-7E89D15EEC2E}">
      <dgm:prSet phldrT="[Text]"/>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scene3d>
          <a:camera prst="orthographicFront"/>
          <a:lightRig rig="threePt" dir="t"/>
        </a:scene3d>
        <a:sp3d>
          <a:bevelT w="152400" h="50800" prst="softRound"/>
        </a:sp3d>
      </dgm:spPr>
      <dgm:t>
        <a:bodyPr/>
        <a:lstStyle/>
        <a:p>
          <a:r>
            <a:rPr lang="en-US" dirty="0" smtClean="0"/>
            <a:t>To Network B</a:t>
          </a:r>
          <a:endParaRPr lang="en-US" dirty="0"/>
        </a:p>
      </dgm:t>
    </dgm:pt>
    <dgm:pt modelId="{6ED2A0C2-2CE9-1A4A-86D6-03DC991C3F5D}" type="parTrans" cxnId="{A943F682-EC19-AC40-AA91-D29FD658B312}">
      <dgm:prSet/>
      <dgm:spPr/>
      <dgm:t>
        <a:bodyPr/>
        <a:lstStyle/>
        <a:p>
          <a:endParaRPr lang="en-US"/>
        </a:p>
      </dgm:t>
    </dgm:pt>
    <dgm:pt modelId="{D02CBBCD-22E9-9B46-B788-C00A298A92C4}" type="sibTrans" cxnId="{A943F682-EC19-AC40-AA91-D29FD658B312}">
      <dgm:prSet/>
      <dgm:spPr/>
      <dgm:t>
        <a:bodyPr/>
        <a:lstStyle/>
        <a:p>
          <a:endParaRPr lang="en-US"/>
        </a:p>
      </dgm:t>
    </dgm:pt>
    <dgm:pt modelId="{9AF5DA30-677A-8C42-92B2-A3D94579104B}" type="pres">
      <dgm:prSet presAssocID="{0A67411A-75AB-BE4F-8D94-B0EBCCC625DB}" presName="rootnode" presStyleCnt="0">
        <dgm:presLayoutVars>
          <dgm:chMax/>
          <dgm:chPref/>
          <dgm:dir/>
          <dgm:animLvl val="lvl"/>
        </dgm:presLayoutVars>
      </dgm:prSet>
      <dgm:spPr/>
      <dgm:t>
        <a:bodyPr/>
        <a:lstStyle/>
        <a:p>
          <a:endParaRPr lang="en-US"/>
        </a:p>
      </dgm:t>
    </dgm:pt>
    <dgm:pt modelId="{D4A09E6F-488C-7E43-8B80-A1FA0D45E806}" type="pres">
      <dgm:prSet presAssocID="{35EF8C27-59AD-604B-946A-28AE219DFD6E}" presName="composite" presStyleCnt="0"/>
      <dgm:spPr/>
    </dgm:pt>
    <dgm:pt modelId="{F343EFF6-6299-214B-8FAF-10CD10F00BCF}" type="pres">
      <dgm:prSet presAssocID="{35EF8C27-59AD-604B-946A-28AE219DFD6E}" presName="bentUpArrow1" presStyleLbl="alignImgPlace1" presStyleIdx="0" presStyleCnt="2" custScaleX="59011" custLinFactNeighborX="71054" custLinFactNeighborY="-660"/>
      <dgm:spPr/>
      <dgm:t>
        <a:bodyPr/>
        <a:lstStyle/>
        <a:p>
          <a:endParaRPr lang="en-US"/>
        </a:p>
      </dgm:t>
    </dgm:pt>
    <dgm:pt modelId="{BE1AA18A-5BA9-3244-96DF-7DD894CCEFF0}" type="pres">
      <dgm:prSet presAssocID="{35EF8C27-59AD-604B-946A-28AE219DFD6E}" presName="ParentText" presStyleLbl="node1" presStyleIdx="0" presStyleCnt="3" custLinFactNeighborX="26711" custLinFactNeighborY="-3066">
        <dgm:presLayoutVars>
          <dgm:chMax val="1"/>
          <dgm:chPref val="1"/>
          <dgm:bulletEnabled val="1"/>
        </dgm:presLayoutVars>
      </dgm:prSet>
      <dgm:spPr/>
      <dgm:t>
        <a:bodyPr/>
        <a:lstStyle/>
        <a:p>
          <a:endParaRPr lang="en-US"/>
        </a:p>
      </dgm:t>
    </dgm:pt>
    <dgm:pt modelId="{42C28E3F-3B8F-8346-B8AF-1B17EC9F6812}" type="pres">
      <dgm:prSet presAssocID="{35EF8C27-59AD-604B-946A-28AE219DFD6E}" presName="ChildText" presStyleLbl="revTx" presStyleIdx="0" presStyleCnt="2" custScaleX="115825" custLinFactX="-59384" custLinFactY="16171" custLinFactNeighborX="-100000" custLinFactNeighborY="100000">
        <dgm:presLayoutVars>
          <dgm:chMax val="0"/>
          <dgm:chPref val="0"/>
          <dgm:bulletEnabled val="1"/>
        </dgm:presLayoutVars>
      </dgm:prSet>
      <dgm:spPr/>
      <dgm:t>
        <a:bodyPr/>
        <a:lstStyle/>
        <a:p>
          <a:endParaRPr lang="en-US"/>
        </a:p>
      </dgm:t>
    </dgm:pt>
    <dgm:pt modelId="{ECED160B-F50B-3E42-93F2-7F5D850E84F4}" type="pres">
      <dgm:prSet presAssocID="{C3401101-CAFF-264E-9AE3-5C10AA67441F}" presName="sibTrans" presStyleCnt="0"/>
      <dgm:spPr/>
    </dgm:pt>
    <dgm:pt modelId="{0D6B5595-7591-6B49-AF09-8B72E770C07B}" type="pres">
      <dgm:prSet presAssocID="{D80D365D-E4CB-8643-8AE4-339ADF792763}" presName="composite" presStyleCnt="0"/>
      <dgm:spPr/>
    </dgm:pt>
    <dgm:pt modelId="{41F13DBC-68AF-8945-814C-2BF737E9DB4A}" type="pres">
      <dgm:prSet presAssocID="{D80D365D-E4CB-8643-8AE4-339ADF792763}" presName="bentUpArrow1" presStyleLbl="alignImgPlace1" presStyleIdx="1" presStyleCnt="2" custScaleX="58383" custLinFactNeighborX="68974" custLinFactNeighborY="-1653"/>
      <dgm:spPr/>
    </dgm:pt>
    <dgm:pt modelId="{9AA0334B-B160-504D-8105-E161A1F71552}" type="pres">
      <dgm:prSet presAssocID="{D80D365D-E4CB-8643-8AE4-339ADF792763}" presName="ParentText" presStyleLbl="node1" presStyleIdx="1" presStyleCnt="3" custLinFactNeighborX="27540" custLinFactNeighborY="-1184">
        <dgm:presLayoutVars>
          <dgm:chMax val="1"/>
          <dgm:chPref val="1"/>
          <dgm:bulletEnabled val="1"/>
        </dgm:presLayoutVars>
      </dgm:prSet>
      <dgm:spPr/>
      <dgm:t>
        <a:bodyPr/>
        <a:lstStyle/>
        <a:p>
          <a:endParaRPr lang="en-US"/>
        </a:p>
      </dgm:t>
    </dgm:pt>
    <dgm:pt modelId="{8F6E1F51-5B5E-9047-A7F3-009CB5A75B51}" type="pres">
      <dgm:prSet presAssocID="{D80D365D-E4CB-8643-8AE4-339ADF792763}" presName="ChildText" presStyleLbl="revTx" presStyleIdx="1" presStyleCnt="2">
        <dgm:presLayoutVars>
          <dgm:chMax val="0"/>
          <dgm:chPref val="0"/>
          <dgm:bulletEnabled val="1"/>
        </dgm:presLayoutVars>
      </dgm:prSet>
      <dgm:spPr/>
      <dgm:t>
        <a:bodyPr/>
        <a:lstStyle/>
        <a:p>
          <a:endParaRPr lang="en-US"/>
        </a:p>
      </dgm:t>
    </dgm:pt>
    <dgm:pt modelId="{AB003D7E-227A-1247-91FC-CDB1F8FAF6D2}" type="pres">
      <dgm:prSet presAssocID="{672D1FA1-9A68-C240-B16E-A1B54494419D}" presName="sibTrans" presStyleCnt="0"/>
      <dgm:spPr/>
    </dgm:pt>
    <dgm:pt modelId="{BDB88B47-FB27-BA40-9161-3CD8C12A0576}" type="pres">
      <dgm:prSet presAssocID="{8D204A13-E214-8048-A414-7E89D15EEC2E}" presName="composite" presStyleCnt="0"/>
      <dgm:spPr/>
    </dgm:pt>
    <dgm:pt modelId="{9738416D-B0EF-C64D-802D-23705C56632C}" type="pres">
      <dgm:prSet presAssocID="{8D204A13-E214-8048-A414-7E89D15EEC2E}" presName="ParentText" presStyleLbl="node1" presStyleIdx="2" presStyleCnt="3" custLinFactNeighborX="25951" custLinFactNeighborY="2523">
        <dgm:presLayoutVars>
          <dgm:chMax val="1"/>
          <dgm:chPref val="1"/>
          <dgm:bulletEnabled val="1"/>
        </dgm:presLayoutVars>
      </dgm:prSet>
      <dgm:spPr/>
      <dgm:t>
        <a:bodyPr/>
        <a:lstStyle/>
        <a:p>
          <a:endParaRPr lang="en-US"/>
        </a:p>
      </dgm:t>
    </dgm:pt>
  </dgm:ptLst>
  <dgm:cxnLst>
    <dgm:cxn modelId="{B7BC7C3E-F911-8749-9C09-BC62EE3A1D91}" srcId="{0A67411A-75AB-BE4F-8D94-B0EBCCC625DB}" destId="{D80D365D-E4CB-8643-8AE4-339ADF792763}" srcOrd="1" destOrd="0" parTransId="{87F2F1FC-B761-0440-8B88-96F8F3F0C69E}" sibTransId="{672D1FA1-9A68-C240-B16E-A1B54494419D}"/>
    <dgm:cxn modelId="{398482C2-73A5-0742-9F1C-52E3CEDD6184}" type="presOf" srcId="{D80D365D-E4CB-8643-8AE4-339ADF792763}" destId="{9AA0334B-B160-504D-8105-E161A1F71552}" srcOrd="0" destOrd="0" presId="urn:microsoft.com/office/officeart/2005/8/layout/StepDownProcess"/>
    <dgm:cxn modelId="{B3FA96BB-D724-094B-9F81-6E3D73B444B6}" type="presOf" srcId="{0A67411A-75AB-BE4F-8D94-B0EBCCC625DB}" destId="{9AF5DA30-677A-8C42-92B2-A3D94579104B}" srcOrd="0" destOrd="0" presId="urn:microsoft.com/office/officeart/2005/8/layout/StepDownProcess"/>
    <dgm:cxn modelId="{A943F682-EC19-AC40-AA91-D29FD658B312}" srcId="{0A67411A-75AB-BE4F-8D94-B0EBCCC625DB}" destId="{8D204A13-E214-8048-A414-7E89D15EEC2E}" srcOrd="2" destOrd="0" parTransId="{6ED2A0C2-2CE9-1A4A-86D6-03DC991C3F5D}" sibTransId="{D02CBBCD-22E9-9B46-B788-C00A298A92C4}"/>
    <dgm:cxn modelId="{570688EE-E4B8-F14C-8EB6-9DC876BD2993}" type="presOf" srcId="{8D204A13-E214-8048-A414-7E89D15EEC2E}" destId="{9738416D-B0EF-C64D-802D-23705C56632C}" srcOrd="0" destOrd="0" presId="urn:microsoft.com/office/officeart/2005/8/layout/StepDownProcess"/>
    <dgm:cxn modelId="{282141E2-B204-EA4B-88EA-626BE005AF23}" srcId="{0A67411A-75AB-BE4F-8D94-B0EBCCC625DB}" destId="{35EF8C27-59AD-604B-946A-28AE219DFD6E}" srcOrd="0" destOrd="0" parTransId="{C563ED8F-DE22-A44D-820E-1D2794E5689E}" sibTransId="{C3401101-CAFF-264E-9AE3-5C10AA67441F}"/>
    <dgm:cxn modelId="{E2054F5C-FF5E-1B4F-AF18-A2621508F8B7}" type="presOf" srcId="{35EF8C27-59AD-604B-946A-28AE219DFD6E}" destId="{BE1AA18A-5BA9-3244-96DF-7DD894CCEFF0}" srcOrd="0" destOrd="0" presId="urn:microsoft.com/office/officeart/2005/8/layout/StepDownProcess"/>
    <dgm:cxn modelId="{53060993-C013-CF4A-B27A-9AC1B9A45796}" type="presParOf" srcId="{9AF5DA30-677A-8C42-92B2-A3D94579104B}" destId="{D4A09E6F-488C-7E43-8B80-A1FA0D45E806}" srcOrd="0" destOrd="0" presId="urn:microsoft.com/office/officeart/2005/8/layout/StepDownProcess"/>
    <dgm:cxn modelId="{C0470497-8BC4-6348-A2B3-0D643021CAD7}" type="presParOf" srcId="{D4A09E6F-488C-7E43-8B80-A1FA0D45E806}" destId="{F343EFF6-6299-214B-8FAF-10CD10F00BCF}" srcOrd="0" destOrd="0" presId="urn:microsoft.com/office/officeart/2005/8/layout/StepDownProcess"/>
    <dgm:cxn modelId="{D3874A93-B6D8-5E4C-A3DD-948C909F7A9C}" type="presParOf" srcId="{D4A09E6F-488C-7E43-8B80-A1FA0D45E806}" destId="{BE1AA18A-5BA9-3244-96DF-7DD894CCEFF0}" srcOrd="1" destOrd="0" presId="urn:microsoft.com/office/officeart/2005/8/layout/StepDownProcess"/>
    <dgm:cxn modelId="{9B915789-CA70-714F-8074-ABEEF4416D49}" type="presParOf" srcId="{D4A09E6F-488C-7E43-8B80-A1FA0D45E806}" destId="{42C28E3F-3B8F-8346-B8AF-1B17EC9F6812}" srcOrd="2" destOrd="0" presId="urn:microsoft.com/office/officeart/2005/8/layout/StepDownProcess"/>
    <dgm:cxn modelId="{C9B7E010-D34B-0240-8D17-C378D5E72DD5}" type="presParOf" srcId="{9AF5DA30-677A-8C42-92B2-A3D94579104B}" destId="{ECED160B-F50B-3E42-93F2-7F5D850E84F4}" srcOrd="1" destOrd="0" presId="urn:microsoft.com/office/officeart/2005/8/layout/StepDownProcess"/>
    <dgm:cxn modelId="{A63F54B0-4325-FA4D-9E4E-B1CC09E6DCF9}" type="presParOf" srcId="{9AF5DA30-677A-8C42-92B2-A3D94579104B}" destId="{0D6B5595-7591-6B49-AF09-8B72E770C07B}" srcOrd="2" destOrd="0" presId="urn:microsoft.com/office/officeart/2005/8/layout/StepDownProcess"/>
    <dgm:cxn modelId="{A4AFA57F-F0EC-D54A-95D7-3F2D02CACD9A}" type="presParOf" srcId="{0D6B5595-7591-6B49-AF09-8B72E770C07B}" destId="{41F13DBC-68AF-8945-814C-2BF737E9DB4A}" srcOrd="0" destOrd="0" presId="urn:microsoft.com/office/officeart/2005/8/layout/StepDownProcess"/>
    <dgm:cxn modelId="{B4613813-89F1-784B-BB6E-B505E8BA4DA1}" type="presParOf" srcId="{0D6B5595-7591-6B49-AF09-8B72E770C07B}" destId="{9AA0334B-B160-504D-8105-E161A1F71552}" srcOrd="1" destOrd="0" presId="urn:microsoft.com/office/officeart/2005/8/layout/StepDownProcess"/>
    <dgm:cxn modelId="{95FC5893-6CA2-6848-8776-41D3428AD107}" type="presParOf" srcId="{0D6B5595-7591-6B49-AF09-8B72E770C07B}" destId="{8F6E1F51-5B5E-9047-A7F3-009CB5A75B51}" srcOrd="2" destOrd="0" presId="urn:microsoft.com/office/officeart/2005/8/layout/StepDownProcess"/>
    <dgm:cxn modelId="{9EC9ABAF-EC4F-B548-BBAA-A305F2DA2C49}" type="presParOf" srcId="{9AF5DA30-677A-8C42-92B2-A3D94579104B}" destId="{AB003D7E-227A-1247-91FC-CDB1F8FAF6D2}" srcOrd="3" destOrd="0" presId="urn:microsoft.com/office/officeart/2005/8/layout/StepDownProcess"/>
    <dgm:cxn modelId="{321D9840-8B0F-7B42-BE0F-37A67417EE13}" type="presParOf" srcId="{9AF5DA30-677A-8C42-92B2-A3D94579104B}" destId="{BDB88B47-FB27-BA40-9161-3CD8C12A0576}" srcOrd="4" destOrd="0" presId="urn:microsoft.com/office/officeart/2005/8/layout/StepDownProcess"/>
    <dgm:cxn modelId="{42D90C01-6E76-4140-915F-B2AF199A34C0}" type="presParOf" srcId="{BDB88B47-FB27-BA40-9161-3CD8C12A0576}" destId="{9738416D-B0EF-C64D-802D-23705C56632C}" srcOrd="0" destOrd="0" presId="urn:microsoft.com/office/officeart/2005/8/layout/StepDown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405605-F2BE-D24A-AC1A-5CA3388598DC}" type="doc">
      <dgm:prSet loTypeId="urn:microsoft.com/office/officeart/2005/8/layout/hierarchy3" loCatId="" qsTypeId="urn:microsoft.com/office/officeart/2005/8/quickstyle/simple4" qsCatId="simple" csTypeId="urn:microsoft.com/office/officeart/2005/8/colors/accent1_2" csCatId="accent1" phldr="1"/>
      <dgm:spPr/>
      <dgm:t>
        <a:bodyPr/>
        <a:lstStyle/>
        <a:p>
          <a:endParaRPr lang="en-US"/>
        </a:p>
      </dgm:t>
    </dgm:pt>
    <dgm:pt modelId="{F55CA4A2-39D8-2349-A931-321A78E23DF8}">
      <dgm:prSet phldrT="[Text]"/>
      <dgm:spPr/>
      <dgm:t>
        <a:bodyPr/>
        <a:lstStyle/>
        <a:p>
          <a:r>
            <a:rPr lang="en-US" dirty="0" smtClean="0"/>
            <a:t>Pros</a:t>
          </a:r>
          <a:endParaRPr lang="en-US" dirty="0"/>
        </a:p>
      </dgm:t>
    </dgm:pt>
    <dgm:pt modelId="{A0BAFBEA-6BB3-9343-B73D-BEBB1F237DDD}" type="parTrans" cxnId="{E8B50EBE-BD5F-5746-9A00-EB5217629849}">
      <dgm:prSet/>
      <dgm:spPr/>
      <dgm:t>
        <a:bodyPr/>
        <a:lstStyle/>
        <a:p>
          <a:endParaRPr lang="en-US"/>
        </a:p>
      </dgm:t>
    </dgm:pt>
    <dgm:pt modelId="{309ED39A-E4C1-D946-A5F9-5007CC748E8E}" type="sibTrans" cxnId="{E8B50EBE-BD5F-5746-9A00-EB5217629849}">
      <dgm:prSet/>
      <dgm:spPr/>
      <dgm:t>
        <a:bodyPr/>
        <a:lstStyle/>
        <a:p>
          <a:endParaRPr lang="en-US"/>
        </a:p>
      </dgm:t>
    </dgm:pt>
    <dgm:pt modelId="{BD9CFF1B-AE3D-4A41-9E50-D9CAB8F97A97}">
      <dgm:prSet phldrT="[Text]"/>
      <dgm:spPr/>
      <dgm:t>
        <a:bodyPr/>
        <a:lstStyle/>
        <a:p>
          <a:r>
            <a:rPr lang="en-US" dirty="0" smtClean="0"/>
            <a:t>Great for intra-org communication</a:t>
          </a:r>
          <a:endParaRPr lang="en-US" dirty="0"/>
        </a:p>
      </dgm:t>
    </dgm:pt>
    <dgm:pt modelId="{87346257-5A70-5742-8ABC-F692C4E6DBC3}" type="parTrans" cxnId="{707006F0-13F0-894A-ADD4-0FFDA649E70B}">
      <dgm:prSet/>
      <dgm:spPr/>
      <dgm:t>
        <a:bodyPr/>
        <a:lstStyle/>
        <a:p>
          <a:endParaRPr lang="en-US"/>
        </a:p>
      </dgm:t>
    </dgm:pt>
    <dgm:pt modelId="{76B1B0D7-B173-6F43-A597-FAC6ABE261D1}" type="sibTrans" cxnId="{707006F0-13F0-894A-ADD4-0FFDA649E70B}">
      <dgm:prSet/>
      <dgm:spPr/>
      <dgm:t>
        <a:bodyPr/>
        <a:lstStyle/>
        <a:p>
          <a:endParaRPr lang="en-US"/>
        </a:p>
      </dgm:t>
    </dgm:pt>
    <dgm:pt modelId="{7EE444A8-267A-DD43-8228-EF882C4B56B9}">
      <dgm:prSet phldrT="[Text]"/>
      <dgm:spPr/>
      <dgm:t>
        <a:bodyPr/>
        <a:lstStyle/>
        <a:p>
          <a:r>
            <a:rPr lang="en-US" dirty="0" smtClean="0"/>
            <a:t>Great for well-structured inter-org communication</a:t>
          </a:r>
          <a:endParaRPr lang="en-US" dirty="0"/>
        </a:p>
      </dgm:t>
    </dgm:pt>
    <dgm:pt modelId="{084311F1-0EB7-CD4B-A262-6A36A1BA381E}" type="parTrans" cxnId="{E86E7AA8-1819-2040-8781-61E8D5B03A58}">
      <dgm:prSet/>
      <dgm:spPr/>
      <dgm:t>
        <a:bodyPr/>
        <a:lstStyle/>
        <a:p>
          <a:endParaRPr lang="en-US"/>
        </a:p>
      </dgm:t>
    </dgm:pt>
    <dgm:pt modelId="{99525556-A967-9D49-8A40-B15CE705F2C6}" type="sibTrans" cxnId="{E86E7AA8-1819-2040-8781-61E8D5B03A58}">
      <dgm:prSet/>
      <dgm:spPr/>
      <dgm:t>
        <a:bodyPr/>
        <a:lstStyle/>
        <a:p>
          <a:endParaRPr lang="en-US"/>
        </a:p>
      </dgm:t>
    </dgm:pt>
    <dgm:pt modelId="{4F2C751C-A5AF-5845-A06F-0EDF4ACF55AA}">
      <dgm:prSet phldrT="[Text]"/>
      <dgm:spPr/>
      <dgm:t>
        <a:bodyPr/>
        <a:lstStyle/>
        <a:p>
          <a:r>
            <a:rPr lang="en-US" dirty="0" smtClean="0"/>
            <a:t>Cons</a:t>
          </a:r>
          <a:endParaRPr lang="en-US" dirty="0"/>
        </a:p>
      </dgm:t>
    </dgm:pt>
    <dgm:pt modelId="{655218C3-2834-F64C-94FB-394E8AFDDD99}" type="parTrans" cxnId="{FC2E3C0D-9C30-4146-BCD8-B3027F0C3F2F}">
      <dgm:prSet/>
      <dgm:spPr/>
      <dgm:t>
        <a:bodyPr/>
        <a:lstStyle/>
        <a:p>
          <a:endParaRPr lang="en-US"/>
        </a:p>
      </dgm:t>
    </dgm:pt>
    <dgm:pt modelId="{E3E7BEC8-F498-F740-A54F-FE4B0C71B30F}" type="sibTrans" cxnId="{FC2E3C0D-9C30-4146-BCD8-B3027F0C3F2F}">
      <dgm:prSet/>
      <dgm:spPr/>
      <dgm:t>
        <a:bodyPr/>
        <a:lstStyle/>
        <a:p>
          <a:endParaRPr lang="en-US"/>
        </a:p>
      </dgm:t>
    </dgm:pt>
    <dgm:pt modelId="{4E6D9631-95F8-6C44-A739-AD977BCBCAFE}">
      <dgm:prSet phldrT="[Text]"/>
      <dgm:spPr/>
      <dgm:t>
        <a:bodyPr/>
        <a:lstStyle/>
        <a:p>
          <a:r>
            <a:rPr lang="en-US" dirty="0" smtClean="0"/>
            <a:t>Document Tone</a:t>
          </a:r>
          <a:endParaRPr lang="en-US" dirty="0"/>
        </a:p>
      </dgm:t>
    </dgm:pt>
    <dgm:pt modelId="{7B524063-3636-3A4D-BCE8-3E6BDBCF081B}" type="parTrans" cxnId="{E476A5C3-7D78-C347-9242-D1CCB99D38CA}">
      <dgm:prSet/>
      <dgm:spPr/>
      <dgm:t>
        <a:bodyPr/>
        <a:lstStyle/>
        <a:p>
          <a:endParaRPr lang="en-US"/>
        </a:p>
      </dgm:t>
    </dgm:pt>
    <dgm:pt modelId="{3E58B49F-7E09-7840-BC83-BC8077A9CA21}" type="sibTrans" cxnId="{E476A5C3-7D78-C347-9242-D1CCB99D38CA}">
      <dgm:prSet/>
      <dgm:spPr/>
      <dgm:t>
        <a:bodyPr/>
        <a:lstStyle/>
        <a:p>
          <a:endParaRPr lang="en-US"/>
        </a:p>
      </dgm:t>
    </dgm:pt>
    <dgm:pt modelId="{BB0DB5CD-5CB9-F243-B2CC-3F3ADE106423}">
      <dgm:prSet phldrT="[Text]"/>
      <dgm:spPr/>
      <dgm:t>
        <a:bodyPr/>
        <a:lstStyle/>
        <a:p>
          <a:r>
            <a:rPr lang="en-US" dirty="0" smtClean="0"/>
            <a:t>Document </a:t>
          </a:r>
          <a:r>
            <a:rPr lang="en-US" dirty="0" err="1" smtClean="0"/>
            <a:t>Apperance</a:t>
          </a:r>
          <a:endParaRPr lang="en-US" dirty="0"/>
        </a:p>
      </dgm:t>
    </dgm:pt>
    <dgm:pt modelId="{28C969A7-A43F-A047-A89D-342CA5CCAE08}" type="parTrans" cxnId="{14660C87-A8D0-A048-99BC-F8042CFA1984}">
      <dgm:prSet/>
      <dgm:spPr/>
      <dgm:t>
        <a:bodyPr/>
        <a:lstStyle/>
        <a:p>
          <a:endParaRPr lang="en-US"/>
        </a:p>
      </dgm:t>
    </dgm:pt>
    <dgm:pt modelId="{CD04018B-21B7-1442-B751-3EF8B0C486AE}" type="sibTrans" cxnId="{14660C87-A8D0-A048-99BC-F8042CFA1984}">
      <dgm:prSet/>
      <dgm:spPr/>
      <dgm:t>
        <a:bodyPr/>
        <a:lstStyle/>
        <a:p>
          <a:endParaRPr lang="en-US"/>
        </a:p>
      </dgm:t>
    </dgm:pt>
    <dgm:pt modelId="{A7BA4159-B809-6F4F-B78B-E9F853228688}" type="pres">
      <dgm:prSet presAssocID="{86405605-F2BE-D24A-AC1A-5CA3388598DC}" presName="diagram" presStyleCnt="0">
        <dgm:presLayoutVars>
          <dgm:chPref val="1"/>
          <dgm:dir/>
          <dgm:animOne val="branch"/>
          <dgm:animLvl val="lvl"/>
          <dgm:resizeHandles/>
        </dgm:presLayoutVars>
      </dgm:prSet>
      <dgm:spPr/>
      <dgm:t>
        <a:bodyPr/>
        <a:lstStyle/>
        <a:p>
          <a:endParaRPr lang="en-US"/>
        </a:p>
      </dgm:t>
    </dgm:pt>
    <dgm:pt modelId="{D29FCEA0-92A4-5848-8B0C-A0556D7F962E}" type="pres">
      <dgm:prSet presAssocID="{F55CA4A2-39D8-2349-A931-321A78E23DF8}" presName="root" presStyleCnt="0"/>
      <dgm:spPr/>
    </dgm:pt>
    <dgm:pt modelId="{E536E97C-9F0B-E944-8334-D50B8D5A425C}" type="pres">
      <dgm:prSet presAssocID="{F55CA4A2-39D8-2349-A931-321A78E23DF8}" presName="rootComposite" presStyleCnt="0"/>
      <dgm:spPr/>
    </dgm:pt>
    <dgm:pt modelId="{D087BE3F-07B2-EA43-80D0-07A34F2516CE}" type="pres">
      <dgm:prSet presAssocID="{F55CA4A2-39D8-2349-A931-321A78E23DF8}" presName="rootText" presStyleLbl="node1" presStyleIdx="0" presStyleCnt="2"/>
      <dgm:spPr/>
      <dgm:t>
        <a:bodyPr/>
        <a:lstStyle/>
        <a:p>
          <a:endParaRPr lang="en-US"/>
        </a:p>
      </dgm:t>
    </dgm:pt>
    <dgm:pt modelId="{FADB0495-18AF-9445-8BEB-713A241EDC4A}" type="pres">
      <dgm:prSet presAssocID="{F55CA4A2-39D8-2349-A931-321A78E23DF8}" presName="rootConnector" presStyleLbl="node1" presStyleIdx="0" presStyleCnt="2"/>
      <dgm:spPr/>
      <dgm:t>
        <a:bodyPr/>
        <a:lstStyle/>
        <a:p>
          <a:endParaRPr lang="en-US"/>
        </a:p>
      </dgm:t>
    </dgm:pt>
    <dgm:pt modelId="{04174419-DE8C-5844-9F92-24FF467A7129}" type="pres">
      <dgm:prSet presAssocID="{F55CA4A2-39D8-2349-A931-321A78E23DF8}" presName="childShape" presStyleCnt="0"/>
      <dgm:spPr/>
    </dgm:pt>
    <dgm:pt modelId="{B04B990F-9AA8-FE4E-944F-0B5F4F6413C6}" type="pres">
      <dgm:prSet presAssocID="{87346257-5A70-5742-8ABC-F692C4E6DBC3}" presName="Name13" presStyleLbl="parChTrans1D2" presStyleIdx="0" presStyleCnt="4"/>
      <dgm:spPr/>
      <dgm:t>
        <a:bodyPr/>
        <a:lstStyle/>
        <a:p>
          <a:endParaRPr lang="en-US"/>
        </a:p>
      </dgm:t>
    </dgm:pt>
    <dgm:pt modelId="{8171899D-3025-EA4A-B417-34C74B44BFD4}" type="pres">
      <dgm:prSet presAssocID="{BD9CFF1B-AE3D-4A41-9E50-D9CAB8F97A97}" presName="childText" presStyleLbl="bgAcc1" presStyleIdx="0" presStyleCnt="4">
        <dgm:presLayoutVars>
          <dgm:bulletEnabled val="1"/>
        </dgm:presLayoutVars>
      </dgm:prSet>
      <dgm:spPr/>
      <dgm:t>
        <a:bodyPr/>
        <a:lstStyle/>
        <a:p>
          <a:endParaRPr lang="en-US"/>
        </a:p>
      </dgm:t>
    </dgm:pt>
    <dgm:pt modelId="{99A4EDB6-DDE5-724D-B14E-E739BD518346}" type="pres">
      <dgm:prSet presAssocID="{084311F1-0EB7-CD4B-A262-6A36A1BA381E}" presName="Name13" presStyleLbl="parChTrans1D2" presStyleIdx="1" presStyleCnt="4"/>
      <dgm:spPr/>
      <dgm:t>
        <a:bodyPr/>
        <a:lstStyle/>
        <a:p>
          <a:endParaRPr lang="en-US"/>
        </a:p>
      </dgm:t>
    </dgm:pt>
    <dgm:pt modelId="{A197B8C7-E161-874A-A4A6-8E1066B5BE07}" type="pres">
      <dgm:prSet presAssocID="{7EE444A8-267A-DD43-8228-EF882C4B56B9}" presName="childText" presStyleLbl="bgAcc1" presStyleIdx="1" presStyleCnt="4">
        <dgm:presLayoutVars>
          <dgm:bulletEnabled val="1"/>
        </dgm:presLayoutVars>
      </dgm:prSet>
      <dgm:spPr/>
      <dgm:t>
        <a:bodyPr/>
        <a:lstStyle/>
        <a:p>
          <a:endParaRPr lang="en-US"/>
        </a:p>
      </dgm:t>
    </dgm:pt>
    <dgm:pt modelId="{E243878E-F103-CE4B-9E31-AA900D0854A0}" type="pres">
      <dgm:prSet presAssocID="{4F2C751C-A5AF-5845-A06F-0EDF4ACF55AA}" presName="root" presStyleCnt="0"/>
      <dgm:spPr/>
    </dgm:pt>
    <dgm:pt modelId="{C626BDD4-6D81-284F-B362-B509F4EA7DE4}" type="pres">
      <dgm:prSet presAssocID="{4F2C751C-A5AF-5845-A06F-0EDF4ACF55AA}" presName="rootComposite" presStyleCnt="0"/>
      <dgm:spPr/>
    </dgm:pt>
    <dgm:pt modelId="{573FE258-CF99-9741-BCDD-663EBA7B9439}" type="pres">
      <dgm:prSet presAssocID="{4F2C751C-A5AF-5845-A06F-0EDF4ACF55AA}" presName="rootText" presStyleLbl="node1" presStyleIdx="1" presStyleCnt="2"/>
      <dgm:spPr/>
      <dgm:t>
        <a:bodyPr/>
        <a:lstStyle/>
        <a:p>
          <a:endParaRPr lang="en-US"/>
        </a:p>
      </dgm:t>
    </dgm:pt>
    <dgm:pt modelId="{4B8D0BEF-C36E-3A40-AA5D-84D60E410F35}" type="pres">
      <dgm:prSet presAssocID="{4F2C751C-A5AF-5845-A06F-0EDF4ACF55AA}" presName="rootConnector" presStyleLbl="node1" presStyleIdx="1" presStyleCnt="2"/>
      <dgm:spPr/>
      <dgm:t>
        <a:bodyPr/>
        <a:lstStyle/>
        <a:p>
          <a:endParaRPr lang="en-US"/>
        </a:p>
      </dgm:t>
    </dgm:pt>
    <dgm:pt modelId="{C8ECB8A1-BAA3-064A-8C13-D3D4741F803A}" type="pres">
      <dgm:prSet presAssocID="{4F2C751C-A5AF-5845-A06F-0EDF4ACF55AA}" presName="childShape" presStyleCnt="0"/>
      <dgm:spPr/>
    </dgm:pt>
    <dgm:pt modelId="{2809D803-2525-0F4C-B3E9-5B329388B1BD}" type="pres">
      <dgm:prSet presAssocID="{7B524063-3636-3A4D-BCE8-3E6BDBCF081B}" presName="Name13" presStyleLbl="parChTrans1D2" presStyleIdx="2" presStyleCnt="4"/>
      <dgm:spPr/>
      <dgm:t>
        <a:bodyPr/>
        <a:lstStyle/>
        <a:p>
          <a:endParaRPr lang="en-US"/>
        </a:p>
      </dgm:t>
    </dgm:pt>
    <dgm:pt modelId="{C12C9D57-6B19-4541-BAA4-C650F42DDC8B}" type="pres">
      <dgm:prSet presAssocID="{4E6D9631-95F8-6C44-A739-AD977BCBCAFE}" presName="childText" presStyleLbl="bgAcc1" presStyleIdx="2" presStyleCnt="4">
        <dgm:presLayoutVars>
          <dgm:bulletEnabled val="1"/>
        </dgm:presLayoutVars>
      </dgm:prSet>
      <dgm:spPr/>
      <dgm:t>
        <a:bodyPr/>
        <a:lstStyle/>
        <a:p>
          <a:endParaRPr lang="en-US"/>
        </a:p>
      </dgm:t>
    </dgm:pt>
    <dgm:pt modelId="{9D1A8773-68FE-744A-94F5-DE62F64BA5CD}" type="pres">
      <dgm:prSet presAssocID="{28C969A7-A43F-A047-A89D-342CA5CCAE08}" presName="Name13" presStyleLbl="parChTrans1D2" presStyleIdx="3" presStyleCnt="4"/>
      <dgm:spPr/>
      <dgm:t>
        <a:bodyPr/>
        <a:lstStyle/>
        <a:p>
          <a:endParaRPr lang="en-US"/>
        </a:p>
      </dgm:t>
    </dgm:pt>
    <dgm:pt modelId="{7E6E214B-8600-154C-8487-A08A66BE5F28}" type="pres">
      <dgm:prSet presAssocID="{BB0DB5CD-5CB9-F243-B2CC-3F3ADE106423}" presName="childText" presStyleLbl="bgAcc1" presStyleIdx="3" presStyleCnt="4">
        <dgm:presLayoutVars>
          <dgm:bulletEnabled val="1"/>
        </dgm:presLayoutVars>
      </dgm:prSet>
      <dgm:spPr/>
      <dgm:t>
        <a:bodyPr/>
        <a:lstStyle/>
        <a:p>
          <a:endParaRPr lang="en-US"/>
        </a:p>
      </dgm:t>
    </dgm:pt>
  </dgm:ptLst>
  <dgm:cxnLst>
    <dgm:cxn modelId="{6F408756-45B7-2348-849C-98B4032CA107}" type="presOf" srcId="{7EE444A8-267A-DD43-8228-EF882C4B56B9}" destId="{A197B8C7-E161-874A-A4A6-8E1066B5BE07}" srcOrd="0" destOrd="0" presId="urn:microsoft.com/office/officeart/2005/8/layout/hierarchy3"/>
    <dgm:cxn modelId="{67CD6D36-4DEB-D546-9D0A-05EB05A8A5F0}" type="presOf" srcId="{F55CA4A2-39D8-2349-A931-321A78E23DF8}" destId="{D087BE3F-07B2-EA43-80D0-07A34F2516CE}" srcOrd="0" destOrd="0" presId="urn:microsoft.com/office/officeart/2005/8/layout/hierarchy3"/>
    <dgm:cxn modelId="{B1EB5B9A-FA05-7B44-8B19-8CE338669FC3}" type="presOf" srcId="{BD9CFF1B-AE3D-4A41-9E50-D9CAB8F97A97}" destId="{8171899D-3025-EA4A-B417-34C74B44BFD4}" srcOrd="0" destOrd="0" presId="urn:microsoft.com/office/officeart/2005/8/layout/hierarchy3"/>
    <dgm:cxn modelId="{E86E7AA8-1819-2040-8781-61E8D5B03A58}" srcId="{F55CA4A2-39D8-2349-A931-321A78E23DF8}" destId="{7EE444A8-267A-DD43-8228-EF882C4B56B9}" srcOrd="1" destOrd="0" parTransId="{084311F1-0EB7-CD4B-A262-6A36A1BA381E}" sibTransId="{99525556-A967-9D49-8A40-B15CE705F2C6}"/>
    <dgm:cxn modelId="{AC995456-9AAC-2241-BD65-F4BC193DCBA7}" type="presOf" srcId="{87346257-5A70-5742-8ABC-F692C4E6DBC3}" destId="{B04B990F-9AA8-FE4E-944F-0B5F4F6413C6}" srcOrd="0" destOrd="0" presId="urn:microsoft.com/office/officeart/2005/8/layout/hierarchy3"/>
    <dgm:cxn modelId="{14660C87-A8D0-A048-99BC-F8042CFA1984}" srcId="{4F2C751C-A5AF-5845-A06F-0EDF4ACF55AA}" destId="{BB0DB5CD-5CB9-F243-B2CC-3F3ADE106423}" srcOrd="1" destOrd="0" parTransId="{28C969A7-A43F-A047-A89D-342CA5CCAE08}" sibTransId="{CD04018B-21B7-1442-B751-3EF8B0C486AE}"/>
    <dgm:cxn modelId="{E476A5C3-7D78-C347-9242-D1CCB99D38CA}" srcId="{4F2C751C-A5AF-5845-A06F-0EDF4ACF55AA}" destId="{4E6D9631-95F8-6C44-A739-AD977BCBCAFE}" srcOrd="0" destOrd="0" parTransId="{7B524063-3636-3A4D-BCE8-3E6BDBCF081B}" sibTransId="{3E58B49F-7E09-7840-BC83-BC8077A9CA21}"/>
    <dgm:cxn modelId="{7F4BE74F-F098-DF42-A89E-5EBE354A13FF}" type="presOf" srcId="{4F2C751C-A5AF-5845-A06F-0EDF4ACF55AA}" destId="{4B8D0BEF-C36E-3A40-AA5D-84D60E410F35}" srcOrd="1" destOrd="0" presId="urn:microsoft.com/office/officeart/2005/8/layout/hierarchy3"/>
    <dgm:cxn modelId="{48CD15F7-2D58-8348-936A-EBE6C6749F53}" type="presOf" srcId="{BB0DB5CD-5CB9-F243-B2CC-3F3ADE106423}" destId="{7E6E214B-8600-154C-8487-A08A66BE5F28}" srcOrd="0" destOrd="0" presId="urn:microsoft.com/office/officeart/2005/8/layout/hierarchy3"/>
    <dgm:cxn modelId="{E8B50EBE-BD5F-5746-9A00-EB5217629849}" srcId="{86405605-F2BE-D24A-AC1A-5CA3388598DC}" destId="{F55CA4A2-39D8-2349-A931-321A78E23DF8}" srcOrd="0" destOrd="0" parTransId="{A0BAFBEA-6BB3-9343-B73D-BEBB1F237DDD}" sibTransId="{309ED39A-E4C1-D946-A5F9-5007CC748E8E}"/>
    <dgm:cxn modelId="{2FC29DED-CF37-074B-98EC-6746066C6131}" type="presOf" srcId="{28C969A7-A43F-A047-A89D-342CA5CCAE08}" destId="{9D1A8773-68FE-744A-94F5-DE62F64BA5CD}" srcOrd="0" destOrd="0" presId="urn:microsoft.com/office/officeart/2005/8/layout/hierarchy3"/>
    <dgm:cxn modelId="{27930438-03E8-1949-9BDD-E2B358DDE692}" type="presOf" srcId="{4E6D9631-95F8-6C44-A739-AD977BCBCAFE}" destId="{C12C9D57-6B19-4541-BAA4-C650F42DDC8B}" srcOrd="0" destOrd="0" presId="urn:microsoft.com/office/officeart/2005/8/layout/hierarchy3"/>
    <dgm:cxn modelId="{22702CC5-95ED-BC49-B980-0BA77DAC1E7A}" type="presOf" srcId="{F55CA4A2-39D8-2349-A931-321A78E23DF8}" destId="{FADB0495-18AF-9445-8BEB-713A241EDC4A}" srcOrd="1" destOrd="0" presId="urn:microsoft.com/office/officeart/2005/8/layout/hierarchy3"/>
    <dgm:cxn modelId="{E9DE9B46-CAE5-1149-92F2-DB2B207616F7}" type="presOf" srcId="{084311F1-0EB7-CD4B-A262-6A36A1BA381E}" destId="{99A4EDB6-DDE5-724D-B14E-E739BD518346}" srcOrd="0" destOrd="0" presId="urn:microsoft.com/office/officeart/2005/8/layout/hierarchy3"/>
    <dgm:cxn modelId="{25E9AA53-0171-CB46-9C43-F62A0EE5EE36}" type="presOf" srcId="{86405605-F2BE-D24A-AC1A-5CA3388598DC}" destId="{A7BA4159-B809-6F4F-B78B-E9F853228688}" srcOrd="0" destOrd="0" presId="urn:microsoft.com/office/officeart/2005/8/layout/hierarchy3"/>
    <dgm:cxn modelId="{226B00B5-D585-B44C-A43D-145D752526C9}" type="presOf" srcId="{7B524063-3636-3A4D-BCE8-3E6BDBCF081B}" destId="{2809D803-2525-0F4C-B3E9-5B329388B1BD}" srcOrd="0" destOrd="0" presId="urn:microsoft.com/office/officeart/2005/8/layout/hierarchy3"/>
    <dgm:cxn modelId="{707006F0-13F0-894A-ADD4-0FFDA649E70B}" srcId="{F55CA4A2-39D8-2349-A931-321A78E23DF8}" destId="{BD9CFF1B-AE3D-4A41-9E50-D9CAB8F97A97}" srcOrd="0" destOrd="0" parTransId="{87346257-5A70-5742-8ABC-F692C4E6DBC3}" sibTransId="{76B1B0D7-B173-6F43-A597-FAC6ABE261D1}"/>
    <dgm:cxn modelId="{FC2E3C0D-9C30-4146-BCD8-B3027F0C3F2F}" srcId="{86405605-F2BE-D24A-AC1A-5CA3388598DC}" destId="{4F2C751C-A5AF-5845-A06F-0EDF4ACF55AA}" srcOrd="1" destOrd="0" parTransId="{655218C3-2834-F64C-94FB-394E8AFDDD99}" sibTransId="{E3E7BEC8-F498-F740-A54F-FE4B0C71B30F}"/>
    <dgm:cxn modelId="{E6F80B5E-E332-CD4E-B3C9-C0ED50187FE6}" type="presOf" srcId="{4F2C751C-A5AF-5845-A06F-0EDF4ACF55AA}" destId="{573FE258-CF99-9741-BCDD-663EBA7B9439}" srcOrd="0" destOrd="0" presId="urn:microsoft.com/office/officeart/2005/8/layout/hierarchy3"/>
    <dgm:cxn modelId="{33D026D3-7C17-C94B-8028-9E3AB7167F31}" type="presParOf" srcId="{A7BA4159-B809-6F4F-B78B-E9F853228688}" destId="{D29FCEA0-92A4-5848-8B0C-A0556D7F962E}" srcOrd="0" destOrd="0" presId="urn:microsoft.com/office/officeart/2005/8/layout/hierarchy3"/>
    <dgm:cxn modelId="{D8BEC555-796F-D449-8088-AB9B391E9BB5}" type="presParOf" srcId="{D29FCEA0-92A4-5848-8B0C-A0556D7F962E}" destId="{E536E97C-9F0B-E944-8334-D50B8D5A425C}" srcOrd="0" destOrd="0" presId="urn:microsoft.com/office/officeart/2005/8/layout/hierarchy3"/>
    <dgm:cxn modelId="{F9F0C5C8-0B11-A943-9520-3D072BE6FECA}" type="presParOf" srcId="{E536E97C-9F0B-E944-8334-D50B8D5A425C}" destId="{D087BE3F-07B2-EA43-80D0-07A34F2516CE}" srcOrd="0" destOrd="0" presId="urn:microsoft.com/office/officeart/2005/8/layout/hierarchy3"/>
    <dgm:cxn modelId="{9558A13E-8AC1-0142-A642-704B52B4C26D}" type="presParOf" srcId="{E536E97C-9F0B-E944-8334-D50B8D5A425C}" destId="{FADB0495-18AF-9445-8BEB-713A241EDC4A}" srcOrd="1" destOrd="0" presId="urn:microsoft.com/office/officeart/2005/8/layout/hierarchy3"/>
    <dgm:cxn modelId="{7DCDDD86-6DEB-1A41-8DFE-CDCB8D861BDD}" type="presParOf" srcId="{D29FCEA0-92A4-5848-8B0C-A0556D7F962E}" destId="{04174419-DE8C-5844-9F92-24FF467A7129}" srcOrd="1" destOrd="0" presId="urn:microsoft.com/office/officeart/2005/8/layout/hierarchy3"/>
    <dgm:cxn modelId="{383AA505-D484-114E-9A71-82EB3B3C156D}" type="presParOf" srcId="{04174419-DE8C-5844-9F92-24FF467A7129}" destId="{B04B990F-9AA8-FE4E-944F-0B5F4F6413C6}" srcOrd="0" destOrd="0" presId="urn:microsoft.com/office/officeart/2005/8/layout/hierarchy3"/>
    <dgm:cxn modelId="{90220331-E87F-5648-963C-0452CC1E12DC}" type="presParOf" srcId="{04174419-DE8C-5844-9F92-24FF467A7129}" destId="{8171899D-3025-EA4A-B417-34C74B44BFD4}" srcOrd="1" destOrd="0" presId="urn:microsoft.com/office/officeart/2005/8/layout/hierarchy3"/>
    <dgm:cxn modelId="{41A61623-E4E8-C24F-A3A0-81F18A1E7D51}" type="presParOf" srcId="{04174419-DE8C-5844-9F92-24FF467A7129}" destId="{99A4EDB6-DDE5-724D-B14E-E739BD518346}" srcOrd="2" destOrd="0" presId="urn:microsoft.com/office/officeart/2005/8/layout/hierarchy3"/>
    <dgm:cxn modelId="{2B96BFA1-2BB5-1E44-AB7E-77553D1ED9E6}" type="presParOf" srcId="{04174419-DE8C-5844-9F92-24FF467A7129}" destId="{A197B8C7-E161-874A-A4A6-8E1066B5BE07}" srcOrd="3" destOrd="0" presId="urn:microsoft.com/office/officeart/2005/8/layout/hierarchy3"/>
    <dgm:cxn modelId="{955BBDED-2F34-C24B-A7D1-5F46ABF0EBDA}" type="presParOf" srcId="{A7BA4159-B809-6F4F-B78B-E9F853228688}" destId="{E243878E-F103-CE4B-9E31-AA900D0854A0}" srcOrd="1" destOrd="0" presId="urn:microsoft.com/office/officeart/2005/8/layout/hierarchy3"/>
    <dgm:cxn modelId="{FDC2885D-4737-0A43-A08E-2060E080451C}" type="presParOf" srcId="{E243878E-F103-CE4B-9E31-AA900D0854A0}" destId="{C626BDD4-6D81-284F-B362-B509F4EA7DE4}" srcOrd="0" destOrd="0" presId="urn:microsoft.com/office/officeart/2005/8/layout/hierarchy3"/>
    <dgm:cxn modelId="{B3D6CCE4-AEFB-0B4D-B867-4ED8908B9C45}" type="presParOf" srcId="{C626BDD4-6D81-284F-B362-B509F4EA7DE4}" destId="{573FE258-CF99-9741-BCDD-663EBA7B9439}" srcOrd="0" destOrd="0" presId="urn:microsoft.com/office/officeart/2005/8/layout/hierarchy3"/>
    <dgm:cxn modelId="{4850EFCE-0551-6649-B68A-2AFDA7140E1A}" type="presParOf" srcId="{C626BDD4-6D81-284F-B362-B509F4EA7DE4}" destId="{4B8D0BEF-C36E-3A40-AA5D-84D60E410F35}" srcOrd="1" destOrd="0" presId="urn:microsoft.com/office/officeart/2005/8/layout/hierarchy3"/>
    <dgm:cxn modelId="{9E0D2F3E-0D6E-9B49-A770-F758A639C199}" type="presParOf" srcId="{E243878E-F103-CE4B-9E31-AA900D0854A0}" destId="{C8ECB8A1-BAA3-064A-8C13-D3D4741F803A}" srcOrd="1" destOrd="0" presId="urn:microsoft.com/office/officeart/2005/8/layout/hierarchy3"/>
    <dgm:cxn modelId="{7A999B9A-C161-5248-A465-1DB24E062DCC}" type="presParOf" srcId="{C8ECB8A1-BAA3-064A-8C13-D3D4741F803A}" destId="{2809D803-2525-0F4C-B3E9-5B329388B1BD}" srcOrd="0" destOrd="0" presId="urn:microsoft.com/office/officeart/2005/8/layout/hierarchy3"/>
    <dgm:cxn modelId="{F8ADB12A-6939-334D-97FF-9CED515B484B}" type="presParOf" srcId="{C8ECB8A1-BAA3-064A-8C13-D3D4741F803A}" destId="{C12C9D57-6B19-4541-BAA4-C650F42DDC8B}" srcOrd="1" destOrd="0" presId="urn:microsoft.com/office/officeart/2005/8/layout/hierarchy3"/>
    <dgm:cxn modelId="{1DFFD151-35B4-0542-B4C4-BF3C3534B9DA}" type="presParOf" srcId="{C8ECB8A1-BAA3-064A-8C13-D3D4741F803A}" destId="{9D1A8773-68FE-744A-94F5-DE62F64BA5CD}" srcOrd="2" destOrd="0" presId="urn:microsoft.com/office/officeart/2005/8/layout/hierarchy3"/>
    <dgm:cxn modelId="{7FF6E93B-9499-BF4E-AB24-75172E1090B5}" type="presParOf" srcId="{C8ECB8A1-BAA3-064A-8C13-D3D4741F803A}" destId="{7E6E214B-8600-154C-8487-A08A66BE5F2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E0F89B5-0901-5741-AEA2-8D7E94F44290}" type="doc">
      <dgm:prSet loTypeId="urn:microsoft.com/office/officeart/2005/8/layout/hierarchy1" loCatId="" qsTypeId="urn:microsoft.com/office/officeart/2005/8/quickstyle/simple4" qsCatId="simple" csTypeId="urn:microsoft.com/office/officeart/2005/8/colors/accent1_2" csCatId="accent1" phldr="1"/>
      <dgm:spPr/>
      <dgm:t>
        <a:bodyPr/>
        <a:lstStyle/>
        <a:p>
          <a:endParaRPr lang="en-US"/>
        </a:p>
      </dgm:t>
    </dgm:pt>
    <dgm:pt modelId="{558A2890-068C-CC49-8121-1E4157D71319}">
      <dgm:prSet phldrT="[Text]"/>
      <dgm:spPr/>
      <dgm:t>
        <a:bodyPr/>
        <a:lstStyle/>
        <a:p>
          <a:r>
            <a:rPr lang="en-US" dirty="0" smtClean="0"/>
            <a:t>David Crocker</a:t>
          </a:r>
          <a:endParaRPr lang="en-US" dirty="0"/>
        </a:p>
      </dgm:t>
    </dgm:pt>
    <dgm:pt modelId="{89E8010F-C63E-2442-B54C-5E3A6A99D38C}" type="parTrans" cxnId="{1F6CCD4C-A007-1A41-BB34-12C340770BCA}">
      <dgm:prSet/>
      <dgm:spPr/>
      <dgm:t>
        <a:bodyPr/>
        <a:lstStyle/>
        <a:p>
          <a:endParaRPr lang="en-US"/>
        </a:p>
      </dgm:t>
    </dgm:pt>
    <dgm:pt modelId="{54B0A6F6-0ED4-9B4D-8745-CF249C69DF5F}" type="sibTrans" cxnId="{1F6CCD4C-A007-1A41-BB34-12C340770BCA}">
      <dgm:prSet/>
      <dgm:spPr/>
      <dgm:t>
        <a:bodyPr/>
        <a:lstStyle/>
        <a:p>
          <a:endParaRPr lang="en-US"/>
        </a:p>
      </dgm:t>
    </dgm:pt>
    <dgm:pt modelId="{26FD11D2-0289-4140-8423-D1713374AF4C}">
      <dgm:prSet phldrT="[Text]"/>
      <dgm:spPr/>
      <dgm:t>
        <a:bodyPr/>
        <a:lstStyle/>
        <a:p>
          <a:r>
            <a:rPr lang="en-US" dirty="0" smtClean="0"/>
            <a:t>Ken </a:t>
          </a:r>
          <a:r>
            <a:rPr lang="en-US" dirty="0" err="1" smtClean="0"/>
            <a:t>Harenstein</a:t>
          </a:r>
          <a:endParaRPr lang="en-US" dirty="0"/>
        </a:p>
      </dgm:t>
    </dgm:pt>
    <dgm:pt modelId="{6CE5ED05-FB96-0C41-BEA1-E7352730175C}" type="parTrans" cxnId="{1C2C76EE-2831-0F4A-B422-27F6DB72E76A}">
      <dgm:prSet/>
      <dgm:spPr/>
      <dgm:t>
        <a:bodyPr/>
        <a:lstStyle/>
        <a:p>
          <a:endParaRPr lang="en-US"/>
        </a:p>
      </dgm:t>
    </dgm:pt>
    <dgm:pt modelId="{F438B045-EDF2-B345-B488-6142F78A36DE}" type="sibTrans" cxnId="{1C2C76EE-2831-0F4A-B422-27F6DB72E76A}">
      <dgm:prSet/>
      <dgm:spPr/>
      <dgm:t>
        <a:bodyPr/>
        <a:lstStyle/>
        <a:p>
          <a:endParaRPr lang="en-US"/>
        </a:p>
      </dgm:t>
    </dgm:pt>
    <dgm:pt modelId="{7F5CA4A3-0604-0643-9F71-F9BACD14FEDA}">
      <dgm:prSet phldrT="[Text]"/>
      <dgm:spPr/>
      <dgm:t>
        <a:bodyPr/>
        <a:lstStyle/>
        <a:p>
          <a:r>
            <a:rPr lang="en-US" dirty="0" smtClean="0"/>
            <a:t>20 unnamed individuals</a:t>
          </a:r>
          <a:endParaRPr lang="en-US" dirty="0"/>
        </a:p>
      </dgm:t>
    </dgm:pt>
    <dgm:pt modelId="{B9239174-4ADB-6145-A559-B236CFCDA98A}" type="parTrans" cxnId="{1A9D190B-71BF-C54A-8469-1DE5445D3762}">
      <dgm:prSet/>
      <dgm:spPr/>
      <dgm:t>
        <a:bodyPr/>
        <a:lstStyle/>
        <a:p>
          <a:endParaRPr lang="en-US"/>
        </a:p>
      </dgm:t>
    </dgm:pt>
    <dgm:pt modelId="{541BB50F-FBE6-A345-9C55-C89F07176911}" type="sibTrans" cxnId="{1A9D190B-71BF-C54A-8469-1DE5445D3762}">
      <dgm:prSet/>
      <dgm:spPr/>
      <dgm:t>
        <a:bodyPr/>
        <a:lstStyle/>
        <a:p>
          <a:endParaRPr lang="en-US"/>
        </a:p>
      </dgm:t>
    </dgm:pt>
    <dgm:pt modelId="{64031D35-53F3-4D4A-BB4F-2BD924C51BC6}" type="pres">
      <dgm:prSet presAssocID="{0E0F89B5-0901-5741-AEA2-8D7E94F44290}" presName="hierChild1" presStyleCnt="0">
        <dgm:presLayoutVars>
          <dgm:chPref val="1"/>
          <dgm:dir/>
          <dgm:animOne val="branch"/>
          <dgm:animLvl val="lvl"/>
          <dgm:resizeHandles/>
        </dgm:presLayoutVars>
      </dgm:prSet>
      <dgm:spPr/>
      <dgm:t>
        <a:bodyPr/>
        <a:lstStyle/>
        <a:p>
          <a:endParaRPr lang="en-US"/>
        </a:p>
      </dgm:t>
    </dgm:pt>
    <dgm:pt modelId="{6F472F3A-15B0-124B-B27B-8574DF46C61B}" type="pres">
      <dgm:prSet presAssocID="{558A2890-068C-CC49-8121-1E4157D71319}" presName="hierRoot1" presStyleCnt="0"/>
      <dgm:spPr/>
    </dgm:pt>
    <dgm:pt modelId="{5CA4F101-77A1-4342-B229-6215471AF44F}" type="pres">
      <dgm:prSet presAssocID="{558A2890-068C-CC49-8121-1E4157D71319}" presName="composite" presStyleCnt="0"/>
      <dgm:spPr/>
    </dgm:pt>
    <dgm:pt modelId="{860A23BE-8E1B-6942-B475-203434A4D8AC}" type="pres">
      <dgm:prSet presAssocID="{558A2890-068C-CC49-8121-1E4157D71319}" presName="background" presStyleLbl="node0" presStyleIdx="0" presStyleCnt="1"/>
      <dgm:spPr/>
    </dgm:pt>
    <dgm:pt modelId="{E5CA5675-BB71-E742-BD79-4872E59A9A42}" type="pres">
      <dgm:prSet presAssocID="{558A2890-068C-CC49-8121-1E4157D71319}" presName="text" presStyleLbl="fgAcc0" presStyleIdx="0" presStyleCnt="1">
        <dgm:presLayoutVars>
          <dgm:chPref val="3"/>
        </dgm:presLayoutVars>
      </dgm:prSet>
      <dgm:spPr/>
      <dgm:t>
        <a:bodyPr/>
        <a:lstStyle/>
        <a:p>
          <a:endParaRPr lang="en-US"/>
        </a:p>
      </dgm:t>
    </dgm:pt>
    <dgm:pt modelId="{85ACDF31-3DBA-D04A-9D5A-4F15B534A2BE}" type="pres">
      <dgm:prSet presAssocID="{558A2890-068C-CC49-8121-1E4157D71319}" presName="hierChild2" presStyleCnt="0"/>
      <dgm:spPr/>
    </dgm:pt>
    <dgm:pt modelId="{77F02021-B415-9742-BE32-F61C37AA8F19}" type="pres">
      <dgm:prSet presAssocID="{6CE5ED05-FB96-0C41-BEA1-E7352730175C}" presName="Name10" presStyleLbl="parChTrans1D2" presStyleIdx="0" presStyleCnt="2"/>
      <dgm:spPr/>
      <dgm:t>
        <a:bodyPr/>
        <a:lstStyle/>
        <a:p>
          <a:endParaRPr lang="en-US"/>
        </a:p>
      </dgm:t>
    </dgm:pt>
    <dgm:pt modelId="{E1B88E65-CA83-9944-A108-365196AA7186}" type="pres">
      <dgm:prSet presAssocID="{26FD11D2-0289-4140-8423-D1713374AF4C}" presName="hierRoot2" presStyleCnt="0"/>
      <dgm:spPr/>
    </dgm:pt>
    <dgm:pt modelId="{7995322E-05DA-AC41-8FE3-8B8135E934B1}" type="pres">
      <dgm:prSet presAssocID="{26FD11D2-0289-4140-8423-D1713374AF4C}" presName="composite2" presStyleCnt="0"/>
      <dgm:spPr/>
    </dgm:pt>
    <dgm:pt modelId="{E5858220-0E48-0343-AE06-784876CF9FE4}" type="pres">
      <dgm:prSet presAssocID="{26FD11D2-0289-4140-8423-D1713374AF4C}" presName="background2" presStyleLbl="node2" presStyleIdx="0" presStyleCnt="2"/>
      <dgm:spPr/>
    </dgm:pt>
    <dgm:pt modelId="{2B7083F2-9041-164E-B442-D4A0B6B36D31}" type="pres">
      <dgm:prSet presAssocID="{26FD11D2-0289-4140-8423-D1713374AF4C}" presName="text2" presStyleLbl="fgAcc2" presStyleIdx="0" presStyleCnt="2">
        <dgm:presLayoutVars>
          <dgm:chPref val="3"/>
        </dgm:presLayoutVars>
      </dgm:prSet>
      <dgm:spPr/>
      <dgm:t>
        <a:bodyPr/>
        <a:lstStyle/>
        <a:p>
          <a:endParaRPr lang="en-US"/>
        </a:p>
      </dgm:t>
    </dgm:pt>
    <dgm:pt modelId="{982ED221-DECB-8B4C-B6AD-28786AB13F6A}" type="pres">
      <dgm:prSet presAssocID="{26FD11D2-0289-4140-8423-D1713374AF4C}" presName="hierChild3" presStyleCnt="0"/>
      <dgm:spPr/>
    </dgm:pt>
    <dgm:pt modelId="{3763C889-7B98-954A-AEB4-639D52F31A35}" type="pres">
      <dgm:prSet presAssocID="{B9239174-4ADB-6145-A559-B236CFCDA98A}" presName="Name10" presStyleLbl="parChTrans1D2" presStyleIdx="1" presStyleCnt="2"/>
      <dgm:spPr/>
      <dgm:t>
        <a:bodyPr/>
        <a:lstStyle/>
        <a:p>
          <a:endParaRPr lang="en-US"/>
        </a:p>
      </dgm:t>
    </dgm:pt>
    <dgm:pt modelId="{06ACDADA-3866-484E-9D46-C9695799C23D}" type="pres">
      <dgm:prSet presAssocID="{7F5CA4A3-0604-0643-9F71-F9BACD14FEDA}" presName="hierRoot2" presStyleCnt="0"/>
      <dgm:spPr/>
    </dgm:pt>
    <dgm:pt modelId="{8BD0D7A4-F93B-124C-B32A-56549B3C6949}" type="pres">
      <dgm:prSet presAssocID="{7F5CA4A3-0604-0643-9F71-F9BACD14FEDA}" presName="composite2" presStyleCnt="0"/>
      <dgm:spPr/>
    </dgm:pt>
    <dgm:pt modelId="{9E825575-03A1-6847-92DF-F4FDD29360AA}" type="pres">
      <dgm:prSet presAssocID="{7F5CA4A3-0604-0643-9F71-F9BACD14FEDA}" presName="background2" presStyleLbl="node2" presStyleIdx="1" presStyleCnt="2"/>
      <dgm:spPr/>
    </dgm:pt>
    <dgm:pt modelId="{168FF8AD-B761-984A-A548-2642A27C8B9B}" type="pres">
      <dgm:prSet presAssocID="{7F5CA4A3-0604-0643-9F71-F9BACD14FEDA}" presName="text2" presStyleLbl="fgAcc2" presStyleIdx="1" presStyleCnt="2">
        <dgm:presLayoutVars>
          <dgm:chPref val="3"/>
        </dgm:presLayoutVars>
      </dgm:prSet>
      <dgm:spPr/>
      <dgm:t>
        <a:bodyPr/>
        <a:lstStyle/>
        <a:p>
          <a:endParaRPr lang="en-US"/>
        </a:p>
      </dgm:t>
    </dgm:pt>
    <dgm:pt modelId="{5E5E3C8F-5C70-1847-A1A4-92246D5BE07A}" type="pres">
      <dgm:prSet presAssocID="{7F5CA4A3-0604-0643-9F71-F9BACD14FEDA}" presName="hierChild3" presStyleCnt="0"/>
      <dgm:spPr/>
    </dgm:pt>
  </dgm:ptLst>
  <dgm:cxnLst>
    <dgm:cxn modelId="{DD7EF3A0-D972-2149-B54D-082987007FB7}" type="presOf" srcId="{0E0F89B5-0901-5741-AEA2-8D7E94F44290}" destId="{64031D35-53F3-4D4A-BB4F-2BD924C51BC6}" srcOrd="0" destOrd="0" presId="urn:microsoft.com/office/officeart/2005/8/layout/hierarchy1"/>
    <dgm:cxn modelId="{31BC01CD-F872-DF46-866B-9BDB4881B4CE}" type="presOf" srcId="{7F5CA4A3-0604-0643-9F71-F9BACD14FEDA}" destId="{168FF8AD-B761-984A-A548-2642A27C8B9B}" srcOrd="0" destOrd="0" presId="urn:microsoft.com/office/officeart/2005/8/layout/hierarchy1"/>
    <dgm:cxn modelId="{67EACCE1-4F28-194B-8133-ACDE3FE471BB}" type="presOf" srcId="{558A2890-068C-CC49-8121-1E4157D71319}" destId="{E5CA5675-BB71-E742-BD79-4872E59A9A42}" srcOrd="0" destOrd="0" presId="urn:microsoft.com/office/officeart/2005/8/layout/hierarchy1"/>
    <dgm:cxn modelId="{1F6CCD4C-A007-1A41-BB34-12C340770BCA}" srcId="{0E0F89B5-0901-5741-AEA2-8D7E94F44290}" destId="{558A2890-068C-CC49-8121-1E4157D71319}" srcOrd="0" destOrd="0" parTransId="{89E8010F-C63E-2442-B54C-5E3A6A99D38C}" sibTransId="{54B0A6F6-0ED4-9B4D-8745-CF249C69DF5F}"/>
    <dgm:cxn modelId="{DD39F82F-3D90-3A4D-845D-3E33634F0F7D}" type="presOf" srcId="{26FD11D2-0289-4140-8423-D1713374AF4C}" destId="{2B7083F2-9041-164E-B442-D4A0B6B36D31}" srcOrd="0" destOrd="0" presId="urn:microsoft.com/office/officeart/2005/8/layout/hierarchy1"/>
    <dgm:cxn modelId="{89CC183D-8727-EE4C-B4BA-CDAE405FE9DB}" type="presOf" srcId="{6CE5ED05-FB96-0C41-BEA1-E7352730175C}" destId="{77F02021-B415-9742-BE32-F61C37AA8F19}" srcOrd="0" destOrd="0" presId="urn:microsoft.com/office/officeart/2005/8/layout/hierarchy1"/>
    <dgm:cxn modelId="{1A9D190B-71BF-C54A-8469-1DE5445D3762}" srcId="{558A2890-068C-CC49-8121-1E4157D71319}" destId="{7F5CA4A3-0604-0643-9F71-F9BACD14FEDA}" srcOrd="1" destOrd="0" parTransId="{B9239174-4ADB-6145-A559-B236CFCDA98A}" sibTransId="{541BB50F-FBE6-A345-9C55-C89F07176911}"/>
    <dgm:cxn modelId="{1C2C76EE-2831-0F4A-B422-27F6DB72E76A}" srcId="{558A2890-068C-CC49-8121-1E4157D71319}" destId="{26FD11D2-0289-4140-8423-D1713374AF4C}" srcOrd="0" destOrd="0" parTransId="{6CE5ED05-FB96-0C41-BEA1-E7352730175C}" sibTransId="{F438B045-EDF2-B345-B488-6142F78A36DE}"/>
    <dgm:cxn modelId="{1B1CDFF6-4402-054D-B7E1-57448152387F}" type="presOf" srcId="{B9239174-4ADB-6145-A559-B236CFCDA98A}" destId="{3763C889-7B98-954A-AEB4-639D52F31A35}" srcOrd="0" destOrd="0" presId="urn:microsoft.com/office/officeart/2005/8/layout/hierarchy1"/>
    <dgm:cxn modelId="{93BA74D1-567D-8847-96D8-6F33ED4FBCF5}" type="presParOf" srcId="{64031D35-53F3-4D4A-BB4F-2BD924C51BC6}" destId="{6F472F3A-15B0-124B-B27B-8574DF46C61B}" srcOrd="0" destOrd="0" presId="urn:microsoft.com/office/officeart/2005/8/layout/hierarchy1"/>
    <dgm:cxn modelId="{7ADEF912-E4F3-3D40-BB97-79B57756F8DB}" type="presParOf" srcId="{6F472F3A-15B0-124B-B27B-8574DF46C61B}" destId="{5CA4F101-77A1-4342-B229-6215471AF44F}" srcOrd="0" destOrd="0" presId="urn:microsoft.com/office/officeart/2005/8/layout/hierarchy1"/>
    <dgm:cxn modelId="{F63DDC88-A8A5-2540-B4F4-527276B240B8}" type="presParOf" srcId="{5CA4F101-77A1-4342-B229-6215471AF44F}" destId="{860A23BE-8E1B-6942-B475-203434A4D8AC}" srcOrd="0" destOrd="0" presId="urn:microsoft.com/office/officeart/2005/8/layout/hierarchy1"/>
    <dgm:cxn modelId="{93BABAA5-0FE0-3F4A-89D3-1A27CA19A1D3}" type="presParOf" srcId="{5CA4F101-77A1-4342-B229-6215471AF44F}" destId="{E5CA5675-BB71-E742-BD79-4872E59A9A42}" srcOrd="1" destOrd="0" presId="urn:microsoft.com/office/officeart/2005/8/layout/hierarchy1"/>
    <dgm:cxn modelId="{C06A84D6-E30D-5145-AD06-DD4F0BF3ECAD}" type="presParOf" srcId="{6F472F3A-15B0-124B-B27B-8574DF46C61B}" destId="{85ACDF31-3DBA-D04A-9D5A-4F15B534A2BE}" srcOrd="1" destOrd="0" presId="urn:microsoft.com/office/officeart/2005/8/layout/hierarchy1"/>
    <dgm:cxn modelId="{C32564B5-9B6D-174E-85C4-A5D58DF03AFC}" type="presParOf" srcId="{85ACDF31-3DBA-D04A-9D5A-4F15B534A2BE}" destId="{77F02021-B415-9742-BE32-F61C37AA8F19}" srcOrd="0" destOrd="0" presId="urn:microsoft.com/office/officeart/2005/8/layout/hierarchy1"/>
    <dgm:cxn modelId="{45A3D6AA-AA48-ED4F-A863-709CE3CE112D}" type="presParOf" srcId="{85ACDF31-3DBA-D04A-9D5A-4F15B534A2BE}" destId="{E1B88E65-CA83-9944-A108-365196AA7186}" srcOrd="1" destOrd="0" presId="urn:microsoft.com/office/officeart/2005/8/layout/hierarchy1"/>
    <dgm:cxn modelId="{63122EA0-9E22-D44D-A7EF-BFAA4E108285}" type="presParOf" srcId="{E1B88E65-CA83-9944-A108-365196AA7186}" destId="{7995322E-05DA-AC41-8FE3-8B8135E934B1}" srcOrd="0" destOrd="0" presId="urn:microsoft.com/office/officeart/2005/8/layout/hierarchy1"/>
    <dgm:cxn modelId="{D9B514E4-3A24-1341-9F55-53CAEA82D4D1}" type="presParOf" srcId="{7995322E-05DA-AC41-8FE3-8B8135E934B1}" destId="{E5858220-0E48-0343-AE06-784876CF9FE4}" srcOrd="0" destOrd="0" presId="urn:microsoft.com/office/officeart/2005/8/layout/hierarchy1"/>
    <dgm:cxn modelId="{F5C26DD3-5208-CB46-AEEF-DBF163FD2FCB}" type="presParOf" srcId="{7995322E-05DA-AC41-8FE3-8B8135E934B1}" destId="{2B7083F2-9041-164E-B442-D4A0B6B36D31}" srcOrd="1" destOrd="0" presId="urn:microsoft.com/office/officeart/2005/8/layout/hierarchy1"/>
    <dgm:cxn modelId="{F8C4C3A9-5FB0-1C44-A24B-69711963F906}" type="presParOf" srcId="{E1B88E65-CA83-9944-A108-365196AA7186}" destId="{982ED221-DECB-8B4C-B6AD-28786AB13F6A}" srcOrd="1" destOrd="0" presId="urn:microsoft.com/office/officeart/2005/8/layout/hierarchy1"/>
    <dgm:cxn modelId="{CA259ABB-0065-D949-BCAE-6F73DA4C3D7F}" type="presParOf" srcId="{85ACDF31-3DBA-D04A-9D5A-4F15B534A2BE}" destId="{3763C889-7B98-954A-AEB4-639D52F31A35}" srcOrd="2" destOrd="0" presId="urn:microsoft.com/office/officeart/2005/8/layout/hierarchy1"/>
    <dgm:cxn modelId="{C2212A7C-174A-6A47-8D33-F8E28E35A16C}" type="presParOf" srcId="{85ACDF31-3DBA-D04A-9D5A-4F15B534A2BE}" destId="{06ACDADA-3866-484E-9D46-C9695799C23D}" srcOrd="3" destOrd="0" presId="urn:microsoft.com/office/officeart/2005/8/layout/hierarchy1"/>
    <dgm:cxn modelId="{EB70633D-BAF5-7B4D-9E31-A56E8F3302DD}" type="presParOf" srcId="{06ACDADA-3866-484E-9D46-C9695799C23D}" destId="{8BD0D7A4-F93B-124C-B32A-56549B3C6949}" srcOrd="0" destOrd="0" presId="urn:microsoft.com/office/officeart/2005/8/layout/hierarchy1"/>
    <dgm:cxn modelId="{47ED7286-9852-4A4B-AC8B-026C393F6AE5}" type="presParOf" srcId="{8BD0D7A4-F93B-124C-B32A-56549B3C6949}" destId="{9E825575-03A1-6847-92DF-F4FDD29360AA}" srcOrd="0" destOrd="0" presId="urn:microsoft.com/office/officeart/2005/8/layout/hierarchy1"/>
    <dgm:cxn modelId="{C9B9BFE0-F9C3-AB48-8A56-47D28E4273B4}" type="presParOf" srcId="{8BD0D7A4-F93B-124C-B32A-56549B3C6949}" destId="{168FF8AD-B761-984A-A548-2642A27C8B9B}" srcOrd="1" destOrd="0" presId="urn:microsoft.com/office/officeart/2005/8/layout/hierarchy1"/>
    <dgm:cxn modelId="{7D756B98-2D41-C34C-902F-02F5DB4E41F0}" type="presParOf" srcId="{06ACDADA-3866-484E-9D46-C9695799C23D}" destId="{5E5E3C8F-5C70-1847-A1A4-92246D5BE0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75B00B-24C1-444C-A896-7CB83BA9A209}">
      <dsp:nvSpPr>
        <dsp:cNvPr id="0" name=""/>
        <dsp:cNvSpPr/>
      </dsp:nvSpPr>
      <dsp:spPr>
        <a:xfrm>
          <a:off x="0" y="0"/>
          <a:ext cx="8481102"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6350" cap="flat" cmpd="sng" algn="in">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53650DBA-B3BE-0443-83E4-6CB051FBDB68}">
      <dsp:nvSpPr>
        <dsp:cNvPr id="0" name=""/>
        <dsp:cNvSpPr/>
      </dsp:nvSpPr>
      <dsp:spPr>
        <a:xfrm>
          <a:off x="0" y="0"/>
          <a:ext cx="1696220" cy="4414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lvl="0" algn="l" defTabSz="2089150">
            <a:lnSpc>
              <a:spcPct val="90000"/>
            </a:lnSpc>
            <a:spcBef>
              <a:spcPct val="0"/>
            </a:spcBef>
            <a:spcAft>
              <a:spcPct val="35000"/>
            </a:spcAft>
          </a:pPr>
          <a:r>
            <a:rPr lang="en-US" sz="4700" kern="1200" dirty="0" smtClean="0"/>
            <a:t>ARPA</a:t>
          </a:r>
          <a:endParaRPr lang="en-US" sz="4700" kern="1200" dirty="0"/>
        </a:p>
      </dsp:txBody>
      <dsp:txXfrm>
        <a:off x="0" y="0"/>
        <a:ext cx="1696220" cy="4414464"/>
      </dsp:txXfrm>
    </dsp:sp>
    <dsp:sp modelId="{B1D44890-0FFF-A94E-8C98-4997F98245E4}">
      <dsp:nvSpPr>
        <dsp:cNvPr id="0" name=""/>
        <dsp:cNvSpPr/>
      </dsp:nvSpPr>
      <dsp:spPr>
        <a:xfrm>
          <a:off x="1823436" y="68975"/>
          <a:ext cx="6657665" cy="1379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kern="1200" dirty="0" smtClean="0"/>
            <a:t>Authorized in 1958</a:t>
          </a:r>
          <a:endParaRPr lang="en-US" sz="3200" kern="1200" dirty="0"/>
        </a:p>
      </dsp:txBody>
      <dsp:txXfrm>
        <a:off x="1823436" y="68975"/>
        <a:ext cx="6657665" cy="1379519"/>
      </dsp:txXfrm>
    </dsp:sp>
    <dsp:sp modelId="{56381DA3-6EEA-DD45-9DF4-D3F8BC562E88}">
      <dsp:nvSpPr>
        <dsp:cNvPr id="0" name=""/>
        <dsp:cNvSpPr/>
      </dsp:nvSpPr>
      <dsp:spPr>
        <a:xfrm>
          <a:off x="1696220" y="1448495"/>
          <a:ext cx="6784881" cy="0"/>
        </a:xfrm>
        <a:prstGeom prst="line">
          <a:avLst/>
        </a:prstGeom>
        <a:solidFill>
          <a:schemeClr val="accent1">
            <a:hueOff val="0"/>
            <a:satOff val="0"/>
            <a:lumOff val="0"/>
            <a:alphaOff val="0"/>
          </a:schemeClr>
        </a:solidFill>
        <a:ln w="34925" cap="flat" cmpd="sng" algn="in">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4211CAB-1A65-2D49-B1CE-C9B426535DC0}">
      <dsp:nvSpPr>
        <dsp:cNvPr id="0" name=""/>
        <dsp:cNvSpPr/>
      </dsp:nvSpPr>
      <dsp:spPr>
        <a:xfrm>
          <a:off x="1823436" y="1517471"/>
          <a:ext cx="6657665" cy="1379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kern="1200" dirty="0" smtClean="0"/>
            <a:t>Founded to maintain a technological edge over competing superpowers</a:t>
          </a:r>
          <a:endParaRPr lang="en-US" sz="3200" kern="1200" dirty="0"/>
        </a:p>
      </dsp:txBody>
      <dsp:txXfrm>
        <a:off x="1823436" y="1517471"/>
        <a:ext cx="6657665" cy="1379519"/>
      </dsp:txXfrm>
    </dsp:sp>
    <dsp:sp modelId="{5E87BF99-AA59-AE46-9A8D-889791F87F84}">
      <dsp:nvSpPr>
        <dsp:cNvPr id="0" name=""/>
        <dsp:cNvSpPr/>
      </dsp:nvSpPr>
      <dsp:spPr>
        <a:xfrm>
          <a:off x="1696220" y="2896991"/>
          <a:ext cx="6784881" cy="0"/>
        </a:xfrm>
        <a:prstGeom prst="line">
          <a:avLst/>
        </a:prstGeom>
        <a:solidFill>
          <a:schemeClr val="accent1">
            <a:hueOff val="0"/>
            <a:satOff val="0"/>
            <a:lumOff val="0"/>
            <a:alphaOff val="0"/>
          </a:schemeClr>
        </a:solidFill>
        <a:ln w="34925" cap="flat" cmpd="sng" algn="in">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DEE1CC4-65BF-B74C-B937-87445AE507F4}">
      <dsp:nvSpPr>
        <dsp:cNvPr id="0" name=""/>
        <dsp:cNvSpPr/>
      </dsp:nvSpPr>
      <dsp:spPr>
        <a:xfrm>
          <a:off x="1823436" y="2965967"/>
          <a:ext cx="6657665" cy="1379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n-US" sz="3200" kern="1200" dirty="0" smtClean="0"/>
            <a:t>Predecessor to DARPA</a:t>
          </a:r>
          <a:endParaRPr lang="en-US" sz="3200" kern="1200" dirty="0"/>
        </a:p>
      </dsp:txBody>
      <dsp:txXfrm>
        <a:off x="1823436" y="2965967"/>
        <a:ext cx="6657665" cy="1379519"/>
      </dsp:txXfrm>
    </dsp:sp>
    <dsp:sp modelId="{063A5D91-FB34-A84C-886F-0F2B4EABE84F}">
      <dsp:nvSpPr>
        <dsp:cNvPr id="0" name=""/>
        <dsp:cNvSpPr/>
      </dsp:nvSpPr>
      <dsp:spPr>
        <a:xfrm>
          <a:off x="1696220" y="4345487"/>
          <a:ext cx="6784881" cy="0"/>
        </a:xfrm>
        <a:prstGeom prst="line">
          <a:avLst/>
        </a:prstGeom>
        <a:solidFill>
          <a:schemeClr val="accent1">
            <a:hueOff val="0"/>
            <a:satOff val="0"/>
            <a:lumOff val="0"/>
            <a:alphaOff val="0"/>
          </a:schemeClr>
        </a:solidFill>
        <a:ln w="34925" cap="flat" cmpd="sng" algn="in">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25547-D502-B241-A7AC-E417812ADF78}">
      <dsp:nvSpPr>
        <dsp:cNvPr id="0" name=""/>
        <dsp:cNvSpPr/>
      </dsp:nvSpPr>
      <dsp:spPr>
        <a:xfrm>
          <a:off x="2198451" y="0"/>
          <a:ext cx="5252936" cy="5252936"/>
        </a:xfrm>
        <a:prstGeom prst="triangl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innerShdw blurRad="63500" dist="101600" dir="13500000">
            <a:prstClr val="black">
              <a:alpha val="50000"/>
            </a:prstClr>
          </a:innerShdw>
        </a:effectLst>
        <a:scene3d>
          <a:camera prst="orthographicFront"/>
          <a:lightRig rig="freezing" dir="t"/>
        </a:scene3d>
        <a:sp3d prstMaterial="metal">
          <a:bevelT prst="angle"/>
        </a:sp3d>
      </dsp:spPr>
      <dsp:style>
        <a:lnRef idx="0">
          <a:scrgbClr r="0" g="0" b="0"/>
        </a:lnRef>
        <a:fillRef idx="3">
          <a:scrgbClr r="0" g="0" b="0"/>
        </a:fillRef>
        <a:effectRef idx="2">
          <a:scrgbClr r="0" g="0" b="0"/>
        </a:effectRef>
        <a:fontRef idx="minor">
          <a:schemeClr val="lt1"/>
        </a:fontRef>
      </dsp:style>
    </dsp:sp>
    <dsp:sp modelId="{0B632769-6C38-EB4A-95D5-B25906F21D1E}">
      <dsp:nvSpPr>
        <dsp:cNvPr id="0" name=""/>
        <dsp:cNvSpPr/>
      </dsp:nvSpPr>
      <dsp:spPr>
        <a:xfrm>
          <a:off x="4824919" y="525806"/>
          <a:ext cx="3414408" cy="933627"/>
        </a:xfrm>
        <a:prstGeom prst="round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threePt" dir="t"/>
        </a:scene3d>
        <a:sp3d>
          <a:bevelT/>
        </a:sp3d>
      </dsp:spPr>
      <dsp:style>
        <a:lnRef idx="1">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t>Structured Fields</a:t>
          </a:r>
          <a:endParaRPr lang="en-US" sz="3200" b="1" kern="1200" dirty="0"/>
        </a:p>
      </dsp:txBody>
      <dsp:txXfrm>
        <a:off x="4870495" y="571382"/>
        <a:ext cx="3323256" cy="842475"/>
      </dsp:txXfrm>
    </dsp:sp>
    <dsp:sp modelId="{E61D2557-00A4-E84E-916E-3270106A65E0}">
      <dsp:nvSpPr>
        <dsp:cNvPr id="0" name=""/>
        <dsp:cNvSpPr/>
      </dsp:nvSpPr>
      <dsp:spPr>
        <a:xfrm>
          <a:off x="4824919" y="1576137"/>
          <a:ext cx="3414408" cy="933627"/>
        </a:xfrm>
        <a:prstGeom prst="round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threePt" dir="t"/>
        </a:scene3d>
        <a:sp3d>
          <a:bevelT/>
        </a:sp3d>
      </dsp:spPr>
      <dsp:style>
        <a:lnRef idx="1">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t>Message Formatting</a:t>
          </a:r>
          <a:endParaRPr lang="en-US" sz="3200" b="1" kern="1200" dirty="0"/>
        </a:p>
      </dsp:txBody>
      <dsp:txXfrm>
        <a:off x="4870495" y="1621713"/>
        <a:ext cx="3323256" cy="842475"/>
      </dsp:txXfrm>
    </dsp:sp>
    <dsp:sp modelId="{773CA3AC-4931-3540-8E41-DE297FA8D568}">
      <dsp:nvSpPr>
        <dsp:cNvPr id="0" name=""/>
        <dsp:cNvSpPr/>
      </dsp:nvSpPr>
      <dsp:spPr>
        <a:xfrm>
          <a:off x="4824919" y="2626468"/>
          <a:ext cx="3414408" cy="933627"/>
        </a:xfrm>
        <a:prstGeom prst="round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threePt" dir="t"/>
        </a:scene3d>
        <a:sp3d>
          <a:bevelT/>
        </a:sp3d>
      </dsp:spPr>
      <dsp:style>
        <a:lnRef idx="1">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t>Lexical-Analyzers</a:t>
          </a:r>
          <a:endParaRPr lang="en-US" sz="3200" b="1" kern="1200" dirty="0"/>
        </a:p>
      </dsp:txBody>
      <dsp:txXfrm>
        <a:off x="4870495" y="2672044"/>
        <a:ext cx="3323256" cy="842475"/>
      </dsp:txXfrm>
    </dsp:sp>
    <dsp:sp modelId="{379426F1-75DB-2F4A-9CB8-5ABCBC4B4F74}">
      <dsp:nvSpPr>
        <dsp:cNvPr id="0" name=""/>
        <dsp:cNvSpPr/>
      </dsp:nvSpPr>
      <dsp:spPr>
        <a:xfrm>
          <a:off x="4824919" y="3676798"/>
          <a:ext cx="3414408" cy="933627"/>
        </a:xfrm>
        <a:prstGeom prst="round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threePt" dir="t"/>
        </a:scene3d>
        <a:sp3d>
          <a:bevelT/>
        </a:sp3d>
      </dsp:spPr>
      <dsp:style>
        <a:lnRef idx="1">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t>Meta-Notation</a:t>
          </a:r>
          <a:endParaRPr lang="en-US" sz="3200" b="1" kern="1200" dirty="0"/>
        </a:p>
      </dsp:txBody>
      <dsp:txXfrm>
        <a:off x="4870495" y="3722374"/>
        <a:ext cx="3323256" cy="8424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B60B8-CE3F-D24A-8F12-90BE000F335D}">
      <dsp:nvSpPr>
        <dsp:cNvPr id="0" name=""/>
        <dsp:cNvSpPr/>
      </dsp:nvSpPr>
      <dsp:spPr>
        <a:xfrm>
          <a:off x="0" y="890587"/>
          <a:ext cx="3000374" cy="180022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path path="circle">
            <a:fillToRect l="100000" t="100000"/>
          </a:path>
          <a:tileRect r="-100000" b="-100000"/>
        </a:gradFill>
        <a:ln>
          <a:noFill/>
        </a:ln>
        <a:effectLst>
          <a:outerShdw blurRad="50800" dist="76200" dir="2700000" algn="tl" rotWithShape="0">
            <a:prstClr val="black">
              <a:alpha val="40000"/>
            </a:prstClr>
          </a:outerShdw>
          <a:softEdge rad="31750"/>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Rule1/Rule2</a:t>
          </a:r>
          <a:endParaRPr lang="en-US" sz="3900" kern="1200" dirty="0"/>
        </a:p>
      </dsp:txBody>
      <dsp:txXfrm>
        <a:off x="0" y="890587"/>
        <a:ext cx="3000374" cy="1800225"/>
      </dsp:txXfrm>
    </dsp:sp>
    <dsp:sp modelId="{8961CA9A-421F-C642-93CC-ED239EA8E6B7}">
      <dsp:nvSpPr>
        <dsp:cNvPr id="0" name=""/>
        <dsp:cNvSpPr/>
      </dsp:nvSpPr>
      <dsp:spPr>
        <a:xfrm>
          <a:off x="3300412" y="890587"/>
          <a:ext cx="3000374" cy="180022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path path="circle">
            <a:fillToRect l="100000" t="100000"/>
          </a:path>
          <a:tileRect r="-100000" b="-100000"/>
        </a:gradFill>
        <a:ln>
          <a:noFill/>
        </a:ln>
        <a:effectLst>
          <a:outerShdw blurRad="50800" dist="76200" dir="2700000" algn="tl" rotWithShape="0">
            <a:prstClr val="black">
              <a:alpha val="40000"/>
            </a:prstClr>
          </a:outerShdw>
        </a:effectLst>
        <a:scene3d>
          <a:camera prst="orthographicFront"/>
          <a:lightRig rig="threePt" dir="t"/>
        </a:scene3d>
        <a:sp3d>
          <a:bevelT/>
        </a:sp3d>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[RULE]</a:t>
          </a:r>
          <a:endParaRPr lang="en-US" sz="3900" kern="1200" dirty="0"/>
        </a:p>
      </dsp:txBody>
      <dsp:txXfrm>
        <a:off x="3300412" y="890587"/>
        <a:ext cx="3000374" cy="1800225"/>
      </dsp:txXfrm>
    </dsp:sp>
    <dsp:sp modelId="{F42BBA79-016B-CE45-A817-230FBAD04BD0}">
      <dsp:nvSpPr>
        <dsp:cNvPr id="0" name=""/>
        <dsp:cNvSpPr/>
      </dsp:nvSpPr>
      <dsp:spPr>
        <a:xfrm>
          <a:off x="6600824" y="890587"/>
          <a:ext cx="3000374" cy="1800225"/>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a:noFill/>
        </a:ln>
        <a:effectLst>
          <a:outerShdw blurRad="50800" dist="76200" dir="2700000" algn="tl" rotWithShape="0">
            <a:schemeClr val="tx1">
              <a:alpha val="40000"/>
            </a:schemeClr>
          </a:outerShdw>
        </a:effectLst>
        <a:scene3d>
          <a:camera prst="orthographicFront"/>
          <a:lightRig rig="threePt" dir="t"/>
        </a:scene3d>
        <a:sp3d extrusionH="76200" contourW="12700" prstMaterial="powder">
          <a:bevelT/>
          <a:extrusionClr>
            <a:schemeClr val="tx1"/>
          </a:extrusionClr>
          <a:contourClr>
            <a:schemeClr val="accent4"/>
          </a:contourClr>
        </a:sp3d>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smtClean="0"/>
            <a:t>NRULE</a:t>
          </a:r>
          <a:endParaRPr lang="en-US" sz="3900" kern="1200" dirty="0"/>
        </a:p>
      </dsp:txBody>
      <dsp:txXfrm>
        <a:off x="6600824" y="890587"/>
        <a:ext cx="3000374" cy="18002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43EFF6-6299-214B-8FAF-10CD10F00BCF}">
      <dsp:nvSpPr>
        <dsp:cNvPr id="0" name=""/>
        <dsp:cNvSpPr/>
      </dsp:nvSpPr>
      <dsp:spPr>
        <a:xfrm rot="5400000">
          <a:off x="2937235" y="1900618"/>
          <a:ext cx="1400175" cy="940664"/>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E1AA18A-5BA9-3244-96DF-7DD894CCEFF0}">
      <dsp:nvSpPr>
        <dsp:cNvPr id="0" name=""/>
        <dsp:cNvSpPr/>
      </dsp:nvSpPr>
      <dsp:spPr>
        <a:xfrm>
          <a:off x="2063234" y="0"/>
          <a:ext cx="2357070" cy="1649872"/>
        </a:xfrm>
        <a:prstGeom prst="roundRect">
          <a:avLst>
            <a:gd name="adj" fmla="val 16670"/>
          </a:avLst>
        </a:prstGeom>
        <a:gradFill flip="none" rotWithShape="0">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scene3d>
          <a:camera prst="orthographicFront"/>
          <a:lightRig rig="threePt" dir="t"/>
        </a:scene3d>
        <a:sp3d>
          <a:bevelT w="152400" h="508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From Network A</a:t>
          </a:r>
          <a:endParaRPr lang="en-US" sz="2700" kern="1200" dirty="0"/>
        </a:p>
      </dsp:txBody>
      <dsp:txXfrm>
        <a:off x="2143789" y="80555"/>
        <a:ext cx="2195960" cy="1488762"/>
      </dsp:txXfrm>
    </dsp:sp>
    <dsp:sp modelId="{42C28E3F-3B8F-8346-B8AF-1B17EC9F6812}">
      <dsp:nvSpPr>
        <dsp:cNvPr id="0" name=""/>
        <dsp:cNvSpPr/>
      </dsp:nvSpPr>
      <dsp:spPr>
        <a:xfrm>
          <a:off x="922730" y="1737538"/>
          <a:ext cx="1985597" cy="1333500"/>
        </a:xfrm>
        <a:prstGeom prst="rect">
          <a:avLst/>
        </a:prstGeom>
        <a:noFill/>
        <a:ln>
          <a:noFill/>
        </a:ln>
        <a:effectLst/>
      </dsp:spPr>
      <dsp:style>
        <a:lnRef idx="0">
          <a:scrgbClr r="0" g="0" b="0"/>
        </a:lnRef>
        <a:fillRef idx="0">
          <a:scrgbClr r="0" g="0" b="0"/>
        </a:fillRef>
        <a:effectRef idx="0">
          <a:scrgbClr r="0" g="0" b="0"/>
        </a:effectRef>
        <a:fontRef idx="minor"/>
      </dsp:style>
    </dsp:sp>
    <dsp:sp modelId="{41F13DBC-68AF-8945-814C-2BF737E9DB4A}">
      <dsp:nvSpPr>
        <dsp:cNvPr id="0" name=""/>
        <dsp:cNvSpPr/>
      </dsp:nvSpPr>
      <dsp:spPr>
        <a:xfrm rot="5400000">
          <a:off x="4923450" y="3745072"/>
          <a:ext cx="1400175" cy="930654"/>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AA0334B-B160-504D-8105-E161A1F71552}">
      <dsp:nvSpPr>
        <dsp:cNvPr id="0" name=""/>
        <dsp:cNvSpPr/>
      </dsp:nvSpPr>
      <dsp:spPr>
        <a:xfrm>
          <a:off x="4102146" y="1864862"/>
          <a:ext cx="2357070" cy="1649872"/>
        </a:xfrm>
        <a:prstGeom prst="roundRect">
          <a:avLst>
            <a:gd name="adj" fmla="val 1667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threePt" dir="t"/>
        </a:scene3d>
        <a:sp3d>
          <a:bevelT w="152400" h="508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Conformance with Standard</a:t>
          </a:r>
          <a:endParaRPr lang="en-US" sz="2700" kern="1200" dirty="0"/>
        </a:p>
      </dsp:txBody>
      <dsp:txXfrm>
        <a:off x="4182701" y="1945417"/>
        <a:ext cx="2195960" cy="1488762"/>
      </dsp:txXfrm>
    </dsp:sp>
    <dsp:sp modelId="{8F6E1F51-5B5E-9047-A7F3-009CB5A75B51}">
      <dsp:nvSpPr>
        <dsp:cNvPr id="0" name=""/>
        <dsp:cNvSpPr/>
      </dsp:nvSpPr>
      <dsp:spPr>
        <a:xfrm>
          <a:off x="5810079" y="2041750"/>
          <a:ext cx="1714308" cy="1333500"/>
        </a:xfrm>
        <a:prstGeom prst="rect">
          <a:avLst/>
        </a:prstGeom>
        <a:noFill/>
        <a:ln>
          <a:noFill/>
        </a:ln>
        <a:effectLst/>
      </dsp:spPr>
      <dsp:style>
        <a:lnRef idx="0">
          <a:scrgbClr r="0" g="0" b="0"/>
        </a:lnRef>
        <a:fillRef idx="0">
          <a:scrgbClr r="0" g="0" b="0"/>
        </a:fillRef>
        <a:effectRef idx="0">
          <a:scrgbClr r="0" g="0" b="0"/>
        </a:effectRef>
        <a:fontRef idx="minor"/>
      </dsp:style>
    </dsp:sp>
    <dsp:sp modelId="{9738416D-B0EF-C64D-802D-23705C56632C}">
      <dsp:nvSpPr>
        <dsp:cNvPr id="0" name=""/>
        <dsp:cNvSpPr/>
      </dsp:nvSpPr>
      <dsp:spPr>
        <a:xfrm>
          <a:off x="6084064" y="3768794"/>
          <a:ext cx="2357070" cy="1649872"/>
        </a:xfrm>
        <a:prstGeom prst="roundRect">
          <a:avLst>
            <a:gd name="adj" fmla="val 1667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scene3d>
          <a:camera prst="orthographicFront"/>
          <a:lightRig rig="threePt" dir="t"/>
        </a:scene3d>
        <a:sp3d>
          <a:bevelT w="152400" h="508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To Network B</a:t>
          </a:r>
          <a:endParaRPr lang="en-US" sz="2700" kern="1200" dirty="0"/>
        </a:p>
      </dsp:txBody>
      <dsp:txXfrm>
        <a:off x="6164619" y="3849349"/>
        <a:ext cx="2195960" cy="14887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7BE3F-07B2-EA43-80D0-07A34F2516CE}">
      <dsp:nvSpPr>
        <dsp:cNvPr id="0" name=""/>
        <dsp:cNvSpPr/>
      </dsp:nvSpPr>
      <dsp:spPr>
        <a:xfrm>
          <a:off x="1393533" y="3318"/>
          <a:ext cx="3028503" cy="1514251"/>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r>
            <a:rPr lang="en-US" sz="6500" kern="1200" dirty="0" smtClean="0"/>
            <a:t>Pros</a:t>
          </a:r>
          <a:endParaRPr lang="en-US" sz="6500" kern="1200" dirty="0"/>
        </a:p>
      </dsp:txBody>
      <dsp:txXfrm>
        <a:off x="1437884" y="47669"/>
        <a:ext cx="2939801" cy="1425549"/>
      </dsp:txXfrm>
    </dsp:sp>
    <dsp:sp modelId="{B04B990F-9AA8-FE4E-944F-0B5F4F6413C6}">
      <dsp:nvSpPr>
        <dsp:cNvPr id="0" name=""/>
        <dsp:cNvSpPr/>
      </dsp:nvSpPr>
      <dsp:spPr>
        <a:xfrm>
          <a:off x="1696383" y="1517570"/>
          <a:ext cx="302850" cy="1135688"/>
        </a:xfrm>
        <a:custGeom>
          <a:avLst/>
          <a:gdLst/>
          <a:ahLst/>
          <a:cxnLst/>
          <a:rect l="0" t="0" r="0" b="0"/>
          <a:pathLst>
            <a:path>
              <a:moveTo>
                <a:pt x="0" y="0"/>
              </a:moveTo>
              <a:lnTo>
                <a:pt x="0" y="1135688"/>
              </a:lnTo>
              <a:lnTo>
                <a:pt x="302850" y="1135688"/>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171899D-3025-EA4A-B417-34C74B44BFD4}">
      <dsp:nvSpPr>
        <dsp:cNvPr id="0" name=""/>
        <dsp:cNvSpPr/>
      </dsp:nvSpPr>
      <dsp:spPr>
        <a:xfrm>
          <a:off x="1999234" y="1896133"/>
          <a:ext cx="2422802" cy="1514251"/>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smtClean="0"/>
            <a:t>Great for intra-org communication</a:t>
          </a:r>
          <a:endParaRPr lang="en-US" sz="2600" kern="1200" dirty="0"/>
        </a:p>
      </dsp:txBody>
      <dsp:txXfrm>
        <a:off x="2043585" y="1940484"/>
        <a:ext cx="2334100" cy="1425549"/>
      </dsp:txXfrm>
    </dsp:sp>
    <dsp:sp modelId="{99A4EDB6-DDE5-724D-B14E-E739BD518346}">
      <dsp:nvSpPr>
        <dsp:cNvPr id="0" name=""/>
        <dsp:cNvSpPr/>
      </dsp:nvSpPr>
      <dsp:spPr>
        <a:xfrm>
          <a:off x="1696383" y="1517570"/>
          <a:ext cx="302850" cy="3028503"/>
        </a:xfrm>
        <a:custGeom>
          <a:avLst/>
          <a:gdLst/>
          <a:ahLst/>
          <a:cxnLst/>
          <a:rect l="0" t="0" r="0" b="0"/>
          <a:pathLst>
            <a:path>
              <a:moveTo>
                <a:pt x="0" y="0"/>
              </a:moveTo>
              <a:lnTo>
                <a:pt x="0" y="3028503"/>
              </a:lnTo>
              <a:lnTo>
                <a:pt x="302850" y="3028503"/>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197B8C7-E161-874A-A4A6-8E1066B5BE07}">
      <dsp:nvSpPr>
        <dsp:cNvPr id="0" name=""/>
        <dsp:cNvSpPr/>
      </dsp:nvSpPr>
      <dsp:spPr>
        <a:xfrm>
          <a:off x="1999234" y="3788947"/>
          <a:ext cx="2422802" cy="1514251"/>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smtClean="0"/>
            <a:t>Great for well-structured inter-org communication</a:t>
          </a:r>
          <a:endParaRPr lang="en-US" sz="2600" kern="1200" dirty="0"/>
        </a:p>
      </dsp:txBody>
      <dsp:txXfrm>
        <a:off x="2043585" y="3833298"/>
        <a:ext cx="2334100" cy="1425549"/>
      </dsp:txXfrm>
    </dsp:sp>
    <dsp:sp modelId="{573FE258-CF99-9741-BCDD-663EBA7B9439}">
      <dsp:nvSpPr>
        <dsp:cNvPr id="0" name=""/>
        <dsp:cNvSpPr/>
      </dsp:nvSpPr>
      <dsp:spPr>
        <a:xfrm>
          <a:off x="5179162" y="3318"/>
          <a:ext cx="3028503" cy="1514251"/>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3825" tIns="82550" rIns="123825" bIns="82550" numCol="1" spcCol="1270" anchor="ctr" anchorCtr="0">
          <a:noAutofit/>
        </a:bodyPr>
        <a:lstStyle/>
        <a:p>
          <a:pPr lvl="0" algn="ctr" defTabSz="2889250">
            <a:lnSpc>
              <a:spcPct val="90000"/>
            </a:lnSpc>
            <a:spcBef>
              <a:spcPct val="0"/>
            </a:spcBef>
            <a:spcAft>
              <a:spcPct val="35000"/>
            </a:spcAft>
          </a:pPr>
          <a:r>
            <a:rPr lang="en-US" sz="6500" kern="1200" dirty="0" smtClean="0"/>
            <a:t>Cons</a:t>
          </a:r>
          <a:endParaRPr lang="en-US" sz="6500" kern="1200" dirty="0"/>
        </a:p>
      </dsp:txBody>
      <dsp:txXfrm>
        <a:off x="5223513" y="47669"/>
        <a:ext cx="2939801" cy="1425549"/>
      </dsp:txXfrm>
    </dsp:sp>
    <dsp:sp modelId="{2809D803-2525-0F4C-B3E9-5B329388B1BD}">
      <dsp:nvSpPr>
        <dsp:cNvPr id="0" name=""/>
        <dsp:cNvSpPr/>
      </dsp:nvSpPr>
      <dsp:spPr>
        <a:xfrm>
          <a:off x="5482013" y="1517570"/>
          <a:ext cx="302850" cy="1135688"/>
        </a:xfrm>
        <a:custGeom>
          <a:avLst/>
          <a:gdLst/>
          <a:ahLst/>
          <a:cxnLst/>
          <a:rect l="0" t="0" r="0" b="0"/>
          <a:pathLst>
            <a:path>
              <a:moveTo>
                <a:pt x="0" y="0"/>
              </a:moveTo>
              <a:lnTo>
                <a:pt x="0" y="1135688"/>
              </a:lnTo>
              <a:lnTo>
                <a:pt x="302850" y="1135688"/>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12C9D57-6B19-4541-BAA4-C650F42DDC8B}">
      <dsp:nvSpPr>
        <dsp:cNvPr id="0" name=""/>
        <dsp:cNvSpPr/>
      </dsp:nvSpPr>
      <dsp:spPr>
        <a:xfrm>
          <a:off x="5784863" y="1896133"/>
          <a:ext cx="2422802" cy="1514251"/>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smtClean="0"/>
            <a:t>Document Tone</a:t>
          </a:r>
          <a:endParaRPr lang="en-US" sz="2600" kern="1200" dirty="0"/>
        </a:p>
      </dsp:txBody>
      <dsp:txXfrm>
        <a:off x="5829214" y="1940484"/>
        <a:ext cx="2334100" cy="1425549"/>
      </dsp:txXfrm>
    </dsp:sp>
    <dsp:sp modelId="{9D1A8773-68FE-744A-94F5-DE62F64BA5CD}">
      <dsp:nvSpPr>
        <dsp:cNvPr id="0" name=""/>
        <dsp:cNvSpPr/>
      </dsp:nvSpPr>
      <dsp:spPr>
        <a:xfrm>
          <a:off x="5482013" y="1517570"/>
          <a:ext cx="302850" cy="3028503"/>
        </a:xfrm>
        <a:custGeom>
          <a:avLst/>
          <a:gdLst/>
          <a:ahLst/>
          <a:cxnLst/>
          <a:rect l="0" t="0" r="0" b="0"/>
          <a:pathLst>
            <a:path>
              <a:moveTo>
                <a:pt x="0" y="0"/>
              </a:moveTo>
              <a:lnTo>
                <a:pt x="0" y="3028503"/>
              </a:lnTo>
              <a:lnTo>
                <a:pt x="302850" y="3028503"/>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6E214B-8600-154C-8487-A08A66BE5F28}">
      <dsp:nvSpPr>
        <dsp:cNvPr id="0" name=""/>
        <dsp:cNvSpPr/>
      </dsp:nvSpPr>
      <dsp:spPr>
        <a:xfrm>
          <a:off x="5784863" y="3788947"/>
          <a:ext cx="2422802" cy="1514251"/>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lvl="0" algn="ctr" defTabSz="1155700">
            <a:lnSpc>
              <a:spcPct val="90000"/>
            </a:lnSpc>
            <a:spcBef>
              <a:spcPct val="0"/>
            </a:spcBef>
            <a:spcAft>
              <a:spcPct val="35000"/>
            </a:spcAft>
          </a:pPr>
          <a:r>
            <a:rPr lang="en-US" sz="2600" kern="1200" dirty="0" smtClean="0"/>
            <a:t>Document </a:t>
          </a:r>
          <a:r>
            <a:rPr lang="en-US" sz="2600" kern="1200" dirty="0" err="1" smtClean="0"/>
            <a:t>Apperance</a:t>
          </a:r>
          <a:endParaRPr lang="en-US" sz="2600" kern="1200" dirty="0"/>
        </a:p>
      </dsp:txBody>
      <dsp:txXfrm>
        <a:off x="5829214" y="3833298"/>
        <a:ext cx="2334100" cy="14255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3C889-7B98-954A-AEB4-639D52F31A35}">
      <dsp:nvSpPr>
        <dsp:cNvPr id="0" name=""/>
        <dsp:cNvSpPr/>
      </dsp:nvSpPr>
      <dsp:spPr>
        <a:xfrm>
          <a:off x="3904853" y="1819357"/>
          <a:ext cx="1750615" cy="833133"/>
        </a:xfrm>
        <a:custGeom>
          <a:avLst/>
          <a:gdLst/>
          <a:ahLst/>
          <a:cxnLst/>
          <a:rect l="0" t="0" r="0" b="0"/>
          <a:pathLst>
            <a:path>
              <a:moveTo>
                <a:pt x="0" y="0"/>
              </a:moveTo>
              <a:lnTo>
                <a:pt x="0" y="567756"/>
              </a:lnTo>
              <a:lnTo>
                <a:pt x="1750615" y="567756"/>
              </a:lnTo>
              <a:lnTo>
                <a:pt x="1750615" y="833133"/>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F02021-B415-9742-BE32-F61C37AA8F19}">
      <dsp:nvSpPr>
        <dsp:cNvPr id="0" name=""/>
        <dsp:cNvSpPr/>
      </dsp:nvSpPr>
      <dsp:spPr>
        <a:xfrm>
          <a:off x="2154237" y="1819357"/>
          <a:ext cx="1750615" cy="833133"/>
        </a:xfrm>
        <a:custGeom>
          <a:avLst/>
          <a:gdLst/>
          <a:ahLst/>
          <a:cxnLst/>
          <a:rect l="0" t="0" r="0" b="0"/>
          <a:pathLst>
            <a:path>
              <a:moveTo>
                <a:pt x="1750615" y="0"/>
              </a:moveTo>
              <a:lnTo>
                <a:pt x="1750615" y="567756"/>
              </a:lnTo>
              <a:lnTo>
                <a:pt x="0" y="567756"/>
              </a:lnTo>
              <a:lnTo>
                <a:pt x="0" y="833133"/>
              </a:lnTo>
            </a:path>
          </a:pathLst>
        </a:custGeom>
        <a:noFill/>
        <a:ln w="6350" cap="flat" cmpd="sng" algn="in">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0A23BE-8E1B-6942-B475-203434A4D8AC}">
      <dsp:nvSpPr>
        <dsp:cNvPr id="0" name=""/>
        <dsp:cNvSpPr/>
      </dsp:nvSpPr>
      <dsp:spPr>
        <a:xfrm>
          <a:off x="2472531" y="308"/>
          <a:ext cx="2864643" cy="181904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5CA5675-BB71-E742-BD79-4872E59A9A42}">
      <dsp:nvSpPr>
        <dsp:cNvPr id="0" name=""/>
        <dsp:cNvSpPr/>
      </dsp:nvSpPr>
      <dsp:spPr>
        <a:xfrm>
          <a:off x="2790825" y="302687"/>
          <a:ext cx="2864643" cy="1819048"/>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David Crocker</a:t>
          </a:r>
          <a:endParaRPr lang="en-US" sz="3600" kern="1200" dirty="0"/>
        </a:p>
      </dsp:txBody>
      <dsp:txXfrm>
        <a:off x="2844103" y="355965"/>
        <a:ext cx="2758087" cy="1712492"/>
      </dsp:txXfrm>
    </dsp:sp>
    <dsp:sp modelId="{E5858220-0E48-0343-AE06-784876CF9FE4}">
      <dsp:nvSpPr>
        <dsp:cNvPr id="0" name=""/>
        <dsp:cNvSpPr/>
      </dsp:nvSpPr>
      <dsp:spPr>
        <a:xfrm>
          <a:off x="721915" y="2652491"/>
          <a:ext cx="2864643" cy="181904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B7083F2-9041-164E-B442-D4A0B6B36D31}">
      <dsp:nvSpPr>
        <dsp:cNvPr id="0" name=""/>
        <dsp:cNvSpPr/>
      </dsp:nvSpPr>
      <dsp:spPr>
        <a:xfrm>
          <a:off x="1040209" y="2954870"/>
          <a:ext cx="2864643" cy="1819048"/>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Ken </a:t>
          </a:r>
          <a:r>
            <a:rPr lang="en-US" sz="3600" kern="1200" dirty="0" err="1" smtClean="0"/>
            <a:t>Harenstein</a:t>
          </a:r>
          <a:endParaRPr lang="en-US" sz="3600" kern="1200" dirty="0"/>
        </a:p>
      </dsp:txBody>
      <dsp:txXfrm>
        <a:off x="1093487" y="3008148"/>
        <a:ext cx="2758087" cy="1712492"/>
      </dsp:txXfrm>
    </dsp:sp>
    <dsp:sp modelId="{9E825575-03A1-6847-92DF-F4FDD29360AA}">
      <dsp:nvSpPr>
        <dsp:cNvPr id="0" name=""/>
        <dsp:cNvSpPr/>
      </dsp:nvSpPr>
      <dsp:spPr>
        <a:xfrm>
          <a:off x="4223146" y="2652491"/>
          <a:ext cx="2864643" cy="1819048"/>
        </a:xfrm>
        <a:prstGeom prst="roundRect">
          <a:avLst>
            <a:gd name="adj" fmla="val 1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68FF8AD-B761-984A-A548-2642A27C8B9B}">
      <dsp:nvSpPr>
        <dsp:cNvPr id="0" name=""/>
        <dsp:cNvSpPr/>
      </dsp:nvSpPr>
      <dsp:spPr>
        <a:xfrm>
          <a:off x="4541440" y="2954870"/>
          <a:ext cx="2864643" cy="1819048"/>
        </a:xfrm>
        <a:prstGeom prst="roundRect">
          <a:avLst>
            <a:gd name="adj" fmla="val 10000"/>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20 unnamed individuals</a:t>
          </a:r>
          <a:endParaRPr lang="en-US" sz="3600" kern="1200" dirty="0"/>
        </a:p>
      </dsp:txBody>
      <dsp:txXfrm>
        <a:off x="4594718" y="3008148"/>
        <a:ext cx="2758087" cy="171249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6F4BBC-78F6-E44C-8C42-796CCEC35080}" type="datetimeFigureOut">
              <a:rPr lang="en-US" smtClean="0"/>
              <a:t>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C2FBE-2306-F045-8851-8707FA492555}" type="slidenum">
              <a:rPr lang="en-US" smtClean="0"/>
              <a:t>‹#›</a:t>
            </a:fld>
            <a:endParaRPr lang="en-US"/>
          </a:p>
        </p:txBody>
      </p:sp>
    </p:spTree>
    <p:extLst>
      <p:ext uri="{BB962C8B-B14F-4D97-AF65-F5344CB8AC3E}">
        <p14:creationId xmlns:p14="http://schemas.microsoft.com/office/powerpoint/2010/main" val="19129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DARPA </a:t>
            </a:r>
            <a:r>
              <a:rPr lang="mr-IN" dirty="0" smtClean="0"/>
              <a:t>–</a:t>
            </a:r>
            <a:r>
              <a:rPr lang="en-US" dirty="0" smtClean="0"/>
              <a:t> Founding</a:t>
            </a:r>
            <a:r>
              <a:rPr lang="en-US" baseline="0" dirty="0" smtClean="0"/>
              <a:t> was authorized by President Eisenhower in 1958</a:t>
            </a:r>
          </a:p>
          <a:p>
            <a:r>
              <a:rPr lang="en-US" baseline="0" dirty="0" smtClean="0"/>
              <a:t>             </a:t>
            </a:r>
            <a:r>
              <a:rPr lang="mr-IN" baseline="0" dirty="0" smtClean="0"/>
              <a:t>–</a:t>
            </a:r>
            <a:r>
              <a:rPr lang="en-US" baseline="0" dirty="0" smtClean="0"/>
              <a:t> Acronym stands for </a:t>
            </a:r>
            <a:r>
              <a:rPr lang="en-US" dirty="0" smtClean="0"/>
              <a:t>Defense Advanced Research Projects</a:t>
            </a:r>
            <a:r>
              <a:rPr lang="en-US" baseline="0" dirty="0" smtClean="0"/>
              <a:t> Agency</a:t>
            </a:r>
          </a:p>
          <a:p>
            <a:r>
              <a:rPr lang="en-US" baseline="0" dirty="0" smtClean="0"/>
              <a:t>             </a:t>
            </a:r>
            <a:r>
              <a:rPr lang="mr-IN" baseline="0" dirty="0" smtClean="0"/>
              <a:t>–</a:t>
            </a:r>
            <a:r>
              <a:rPr lang="en-US" baseline="0" dirty="0" smtClean="0"/>
              <a:t> Tumultuous first decade, the agency churned through a number of directors until taken over by Jack </a:t>
            </a:r>
            <a:r>
              <a:rPr lang="en-US" baseline="0" dirty="0" err="1" smtClean="0"/>
              <a:t>Ruina</a:t>
            </a:r>
            <a:r>
              <a:rPr lang="en-US" baseline="0" dirty="0" smtClean="0"/>
              <a:t>, a scientist who managed to stabilize the agency’s 	funding as well as whose leadership led to the creation of the role of Information Processing Techniques Offices, the ARPA body responsible for the creation of 	the ARPANET</a:t>
            </a:r>
          </a:p>
          <a:p>
            <a:r>
              <a:rPr lang="en-US" baseline="0" dirty="0" smtClean="0"/>
              <a:t>             </a:t>
            </a:r>
            <a:r>
              <a:rPr lang="mr-IN" baseline="0" dirty="0" smtClean="0"/>
              <a:t>–</a:t>
            </a:r>
            <a:r>
              <a:rPr lang="en-US" baseline="0" dirty="0" smtClean="0"/>
              <a:t> Many of ARPA’s ensuing projects would comprise high-risk, high-gain, “out-there” research</a:t>
            </a:r>
          </a:p>
        </p:txBody>
      </p:sp>
      <p:sp>
        <p:nvSpPr>
          <p:cNvPr id="4" name="Slide Number Placeholder 3"/>
          <p:cNvSpPr>
            <a:spLocks noGrp="1"/>
          </p:cNvSpPr>
          <p:nvPr>
            <p:ph type="sldNum" sz="quarter" idx="10"/>
          </p:nvPr>
        </p:nvSpPr>
        <p:spPr/>
        <p:txBody>
          <a:bodyPr/>
          <a:lstStyle/>
          <a:p>
            <a:fld id="{E37C2FBE-2306-F045-8851-8707FA492555}" type="slidenum">
              <a:rPr lang="en-US" smtClean="0"/>
              <a:t>2</a:t>
            </a:fld>
            <a:endParaRPr lang="en-US"/>
          </a:p>
        </p:txBody>
      </p:sp>
    </p:spTree>
    <p:extLst>
      <p:ext uri="{BB962C8B-B14F-4D97-AF65-F5344CB8AC3E}">
        <p14:creationId xmlns:p14="http://schemas.microsoft.com/office/powerpoint/2010/main" val="1529787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above is an example of correct syntax</a:t>
            </a:r>
            <a:r>
              <a:rPr lang="en-US" baseline="0" dirty="0" smtClean="0"/>
              <a:t> for</a:t>
            </a:r>
            <a:r>
              <a:rPr lang="en-US" dirty="0" smtClean="0"/>
              <a:t> a few of the bodies of various fields, each is considered a single, long string</a:t>
            </a:r>
          </a:p>
          <a:p>
            <a:endParaRPr lang="en-US" dirty="0"/>
          </a:p>
        </p:txBody>
      </p:sp>
      <p:sp>
        <p:nvSpPr>
          <p:cNvPr id="4" name="Slide Number Placeholder 3"/>
          <p:cNvSpPr>
            <a:spLocks noGrp="1"/>
          </p:cNvSpPr>
          <p:nvPr>
            <p:ph type="sldNum" sz="quarter" idx="10"/>
          </p:nvPr>
        </p:nvSpPr>
        <p:spPr/>
        <p:txBody>
          <a:bodyPr/>
          <a:lstStyle/>
          <a:p>
            <a:fld id="{E37C2FBE-2306-F045-8851-8707FA492555}" type="slidenum">
              <a:rPr lang="en-US" smtClean="0"/>
              <a:t>13</a:t>
            </a:fld>
            <a:endParaRPr lang="en-US"/>
          </a:p>
        </p:txBody>
      </p:sp>
    </p:spTree>
    <p:extLst>
      <p:ext uri="{BB962C8B-B14F-4D97-AF65-F5344CB8AC3E}">
        <p14:creationId xmlns:p14="http://schemas.microsoft.com/office/powerpoint/2010/main" val="1144108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we’ve learned from TIKA, the issue of file plurality is quite a big one</a:t>
            </a:r>
            <a:r>
              <a:rPr lang="en-US" baseline="0" dirty="0" smtClean="0"/>
              <a:t>. These standards were hoping to reduce the plurality of formats for messaging across networks</a:t>
            </a:r>
          </a:p>
          <a:p>
            <a:r>
              <a:rPr lang="en-US" sz="1200" b="0" i="0" kern="1200" dirty="0" smtClean="0">
                <a:solidFill>
                  <a:schemeClr val="tx1"/>
                </a:solidFill>
                <a:effectLst/>
                <a:latin typeface="+mn-lt"/>
                <a:ea typeface="+mn-ea"/>
                <a:cs typeface="+mn-cs"/>
              </a:rPr>
              <a:t>Its use of simple ASCII text makes it easy to create, process and read e-mail messages, which has contributed to the success of e-mail as a worldwide communication method.</a:t>
            </a:r>
          </a:p>
          <a:p>
            <a:r>
              <a:rPr lang="en-US" sz="1200" b="0" i="0" kern="1200" dirty="0" smtClean="0">
                <a:solidFill>
                  <a:schemeClr val="tx1"/>
                </a:solidFill>
                <a:effectLst/>
                <a:latin typeface="+mn-lt"/>
                <a:ea typeface="+mn-ea"/>
                <a:cs typeface="+mn-cs"/>
              </a:rPr>
              <a:t>Reliance on ASCII </a:t>
            </a:r>
            <a:r>
              <a:rPr lang="en-US" sz="1200" b="0" i="0" kern="1200" smtClean="0">
                <a:solidFill>
                  <a:schemeClr val="tx1"/>
                </a:solidFill>
                <a:effectLst/>
                <a:latin typeface="+mn-lt"/>
                <a:ea typeface="+mn-ea"/>
                <a:cs typeface="+mn-cs"/>
              </a:rPr>
              <a:t>means </a:t>
            </a:r>
            <a:r>
              <a:rPr lang="en-US" sz="1200" b="0" i="0" kern="1200" smtClean="0">
                <a:solidFill>
                  <a:schemeClr val="tx1"/>
                </a:solidFill>
                <a:effectLst/>
                <a:latin typeface="+mn-lt"/>
                <a:ea typeface="+mn-ea"/>
                <a:cs typeface="+mn-cs"/>
              </a:rPr>
              <a:t>other </a:t>
            </a:r>
            <a:r>
              <a:rPr lang="en-US" sz="1200" b="0" i="0" kern="1200" dirty="0" smtClean="0">
                <a:solidFill>
                  <a:schemeClr val="tx1"/>
                </a:solidFill>
                <a:effectLst/>
                <a:latin typeface="+mn-lt"/>
                <a:ea typeface="+mn-ea"/>
                <a:cs typeface="+mn-cs"/>
              </a:rPr>
              <a:t>media types cannot </a:t>
            </a:r>
            <a:r>
              <a:rPr lang="en-US" sz="1200" b="0" i="0" kern="1200" smtClean="0">
                <a:solidFill>
                  <a:schemeClr val="tx1"/>
                </a:solidFill>
                <a:effectLst/>
                <a:latin typeface="+mn-lt"/>
                <a:ea typeface="+mn-ea"/>
                <a:cs typeface="+mn-cs"/>
              </a:rPr>
              <a:t>be </a:t>
            </a:r>
            <a:r>
              <a:rPr lang="en-US" sz="1200" b="0" i="0" kern="1200" smtClean="0">
                <a:solidFill>
                  <a:schemeClr val="tx1"/>
                </a:solidFill>
                <a:effectLst/>
                <a:latin typeface="+mn-lt"/>
                <a:ea typeface="+mn-ea"/>
                <a:cs typeface="+mn-cs"/>
              </a:rPr>
              <a:t>represented, THEREFORE, document appearance is restricted</a:t>
            </a:r>
            <a:endParaRPr lang="en-US" dirty="0"/>
          </a:p>
        </p:txBody>
      </p:sp>
      <p:sp>
        <p:nvSpPr>
          <p:cNvPr id="4" name="Slide Number Placeholder 3"/>
          <p:cNvSpPr>
            <a:spLocks noGrp="1"/>
          </p:cNvSpPr>
          <p:nvPr>
            <p:ph type="sldNum" sz="quarter" idx="10"/>
          </p:nvPr>
        </p:nvSpPr>
        <p:spPr/>
        <p:txBody>
          <a:bodyPr/>
          <a:lstStyle/>
          <a:p>
            <a:fld id="{E37C2FBE-2306-F045-8851-8707FA492555}" type="slidenum">
              <a:rPr lang="en-US" smtClean="0"/>
              <a:t>15</a:t>
            </a:fld>
            <a:endParaRPr lang="en-US"/>
          </a:p>
        </p:txBody>
      </p:sp>
    </p:spTree>
    <p:extLst>
      <p:ext uri="{BB962C8B-B14F-4D97-AF65-F5344CB8AC3E}">
        <p14:creationId xmlns:p14="http://schemas.microsoft.com/office/powerpoint/2010/main" val="1547837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funding specifically earmarked for the network increased by $1</a:t>
            </a:r>
            <a:r>
              <a:rPr lang="en-US" baseline="0" dirty="0" smtClean="0"/>
              <a:t> million dollars</a:t>
            </a:r>
            <a:br>
              <a:rPr lang="en-US" baseline="0" dirty="0" smtClean="0"/>
            </a:br>
            <a:r>
              <a:rPr lang="en-US" baseline="0" dirty="0" smtClean="0"/>
              <a:t>The concept of packet switching was introduced the network</a:t>
            </a:r>
          </a:p>
          <a:p>
            <a:r>
              <a:rPr lang="en-US" baseline="0" dirty="0" smtClean="0"/>
              <a:t>Work to develop the network was contracted out</a:t>
            </a:r>
          </a:p>
          <a:p>
            <a:r>
              <a:rPr lang="en-US" baseline="0" dirty="0" smtClean="0"/>
              <a:t>Packet switching refers to the idea of grouping transmitted data into packets, which are just payloads + headers</a:t>
            </a:r>
          </a:p>
          <a:p>
            <a:r>
              <a:rPr lang="en-US" baseline="0" dirty="0" smtClean="0"/>
              <a:t>Data in the header is used by the network to route the packet to its destination address</a:t>
            </a:r>
            <a:endParaRPr lang="en-US" dirty="0" smtClean="0"/>
          </a:p>
          <a:p>
            <a:r>
              <a:rPr lang="en-US" dirty="0" smtClean="0"/>
              <a:t>For those of us rusty</a:t>
            </a:r>
            <a:r>
              <a:rPr lang="en-US" baseline="0" dirty="0" smtClean="0"/>
              <a:t> on our Networks knowledge, TCP/IP are quite literally the protocols that form the background of the modern internet</a:t>
            </a:r>
          </a:p>
          <a:p>
            <a:r>
              <a:rPr lang="en-US" baseline="0" dirty="0" smtClean="0"/>
              <a:t>Specifically, TCP/IP specify the rules of data transfer, such as </a:t>
            </a:r>
            <a:r>
              <a:rPr lang="en-US" baseline="0" dirty="0" err="1" smtClean="0"/>
              <a:t>packetization</a:t>
            </a:r>
            <a:r>
              <a:rPr lang="en-US" baseline="0" dirty="0" smtClean="0"/>
              <a:t>, addressing, transmission, routing, and receiving</a:t>
            </a:r>
            <a:endParaRPr lang="en-US" dirty="0"/>
          </a:p>
        </p:txBody>
      </p:sp>
      <p:sp>
        <p:nvSpPr>
          <p:cNvPr id="4" name="Slide Number Placeholder 3"/>
          <p:cNvSpPr>
            <a:spLocks noGrp="1"/>
          </p:cNvSpPr>
          <p:nvPr>
            <p:ph type="sldNum" sz="quarter" idx="10"/>
          </p:nvPr>
        </p:nvSpPr>
        <p:spPr/>
        <p:txBody>
          <a:bodyPr/>
          <a:lstStyle/>
          <a:p>
            <a:fld id="{E37C2FBE-2306-F045-8851-8707FA492555}" type="slidenum">
              <a:rPr lang="en-US" smtClean="0"/>
              <a:t>3</a:t>
            </a:fld>
            <a:endParaRPr lang="en-US"/>
          </a:p>
        </p:txBody>
      </p:sp>
    </p:spTree>
    <p:extLst>
      <p:ext uri="{BB962C8B-B14F-4D97-AF65-F5344CB8AC3E}">
        <p14:creationId xmlns:p14="http://schemas.microsoft.com/office/powerpoint/2010/main" val="1593994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specification took the course of a</a:t>
            </a:r>
            <a:r>
              <a:rPr lang="en-US" baseline="0" dirty="0" smtClean="0"/>
              <a:t> year and involved over 20 individuals across the country</a:t>
            </a:r>
          </a:p>
          <a:p>
            <a:r>
              <a:rPr lang="en-US" sz="1200" b="0" i="0" kern="1200" dirty="0" smtClean="0">
                <a:solidFill>
                  <a:schemeClr val="tx1"/>
                </a:solidFill>
                <a:effectLst/>
                <a:latin typeface="+mn-lt"/>
                <a:ea typeface="+mn-ea"/>
                <a:cs typeface="+mn-cs"/>
              </a:rPr>
              <a:t>describes the structure and content of TCP/IP e-mail messages</a:t>
            </a:r>
            <a:endParaRPr lang="en-US" dirty="0"/>
          </a:p>
        </p:txBody>
      </p:sp>
      <p:sp>
        <p:nvSpPr>
          <p:cNvPr id="4" name="Slide Number Placeholder 3"/>
          <p:cNvSpPr>
            <a:spLocks noGrp="1"/>
          </p:cNvSpPr>
          <p:nvPr>
            <p:ph type="sldNum" sz="quarter" idx="10"/>
          </p:nvPr>
        </p:nvSpPr>
        <p:spPr/>
        <p:txBody>
          <a:bodyPr/>
          <a:lstStyle/>
          <a:p>
            <a:fld id="{E37C2FBE-2306-F045-8851-8707FA492555}" type="slidenum">
              <a:rPr lang="en-US" smtClean="0"/>
              <a:t>4</a:t>
            </a:fld>
            <a:endParaRPr lang="en-US"/>
          </a:p>
        </p:txBody>
      </p:sp>
    </p:spTree>
    <p:extLst>
      <p:ext uri="{BB962C8B-B14F-4D97-AF65-F5344CB8AC3E}">
        <p14:creationId xmlns:p14="http://schemas.microsoft.com/office/powerpoint/2010/main" val="886042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Bottom level describes meta notation (OR the rules about notation) used herein </a:t>
            </a:r>
            <a:endParaRPr lang="en-US" sz="2400" dirty="0" smtClean="0">
              <a:solidFill>
                <a:srgbClr val="FF0000"/>
              </a:solidFill>
            </a:endParaRPr>
          </a:p>
          <a:p>
            <a:r>
              <a:rPr lang="en-US" sz="2400" dirty="0" smtClean="0">
                <a:solidFill>
                  <a:srgbClr val="FF0000"/>
                </a:solidFill>
              </a:rPr>
              <a:t>	FOR</a:t>
            </a:r>
            <a:r>
              <a:rPr lang="en-US" sz="2400" baseline="0" dirty="0" smtClean="0">
                <a:solidFill>
                  <a:srgbClr val="FF0000"/>
                </a:solidFill>
              </a:rPr>
              <a:t> EXAMPLE a semi-colon some distance to the right indicates a comment</a:t>
            </a:r>
            <a:endParaRPr lang="en-US" dirty="0" smtClean="0"/>
          </a:p>
          <a:p>
            <a:r>
              <a:rPr lang="en-US" dirty="0" smtClean="0"/>
              <a:t>Second level describes the underlying lexical analyzers that break down a message into tokens for interpretation by </a:t>
            </a:r>
          </a:p>
          <a:p>
            <a:r>
              <a:rPr lang="en-US" dirty="0" smtClean="0"/>
              <a:t>higher-level parsers</a:t>
            </a:r>
          </a:p>
          <a:p>
            <a:r>
              <a:rPr lang="en-US" dirty="0" smtClean="0"/>
              <a:t>	FOR EXAMPLE an</a:t>
            </a:r>
            <a:r>
              <a:rPr lang="en-US" baseline="0" dirty="0" smtClean="0"/>
              <a:t> ALPHA </a:t>
            </a:r>
            <a:r>
              <a:rPr lang="en-US" dirty="0" smtClean="0"/>
              <a:t>(any</a:t>
            </a:r>
            <a:r>
              <a:rPr lang="en-US" baseline="0" dirty="0" smtClean="0"/>
              <a:t> ASCII alphabetic character) can take a tokenized value between 65 and 	90</a:t>
            </a:r>
            <a:endParaRPr lang="en-US" dirty="0" smtClean="0"/>
          </a:p>
          <a:p>
            <a:r>
              <a:rPr lang="en-US" dirty="0" smtClean="0"/>
              <a:t>Third is</a:t>
            </a:r>
            <a:r>
              <a:rPr lang="en-US" baseline="0" dirty="0" smtClean="0"/>
              <a:t> a specification for messages such that individual, unique fields are permitted</a:t>
            </a:r>
          </a:p>
          <a:p>
            <a:r>
              <a:rPr lang="en-US" baseline="0" dirty="0" smtClean="0"/>
              <a:t>Lastly, the contents of several structured fields are defined</a:t>
            </a:r>
          </a:p>
          <a:p>
            <a:r>
              <a:rPr lang="en-US" baseline="0" dirty="0" smtClean="0"/>
              <a:t>	FOR EXAMPLE a date field exists that specifies values for the original send date and the “resent” date </a:t>
            </a:r>
            <a:endParaRPr lang="en-US" dirty="0" smtClean="0"/>
          </a:p>
          <a:p>
            <a:endParaRPr lang="en-US" dirty="0"/>
          </a:p>
        </p:txBody>
      </p:sp>
      <p:sp>
        <p:nvSpPr>
          <p:cNvPr id="4" name="Slide Number Placeholder 3"/>
          <p:cNvSpPr>
            <a:spLocks noGrp="1"/>
          </p:cNvSpPr>
          <p:nvPr>
            <p:ph type="sldNum" sz="quarter" idx="10"/>
          </p:nvPr>
        </p:nvSpPr>
        <p:spPr/>
        <p:txBody>
          <a:bodyPr/>
          <a:lstStyle/>
          <a:p>
            <a:fld id="{E37C2FBE-2306-F045-8851-8707FA492555}" type="slidenum">
              <a:rPr lang="en-US" smtClean="0"/>
              <a:t>5</a:t>
            </a:fld>
            <a:endParaRPr lang="en-US"/>
          </a:p>
        </p:txBody>
      </p:sp>
    </p:spTree>
    <p:extLst>
      <p:ext uri="{BB962C8B-B14F-4D97-AF65-F5344CB8AC3E}">
        <p14:creationId xmlns:p14="http://schemas.microsoft.com/office/powerpoint/2010/main" val="348092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paper, messages are thought of as an envelope and its contents</a:t>
            </a:r>
          </a:p>
          <a:p>
            <a:r>
              <a:rPr lang="en-US" dirty="0" smtClean="0"/>
              <a:t>Changes are only specified for the format and some semantic rules of the contents</a:t>
            </a:r>
          </a:p>
          <a:p>
            <a:r>
              <a:rPr lang="en-US" sz="1200" b="0" i="0" kern="1200" dirty="0" smtClean="0">
                <a:solidFill>
                  <a:schemeClr val="tx1"/>
                </a:solidFill>
                <a:effectLst/>
                <a:latin typeface="+mn-lt"/>
                <a:ea typeface="+mn-ea"/>
                <a:cs typeface="+mn-cs"/>
              </a:rPr>
              <a:t>Each message begins with a set of headers that describe the message and its contents. An empty line marks the end of the headers, and then the message body follows.</a:t>
            </a:r>
            <a:endParaRPr lang="en-US" dirty="0"/>
          </a:p>
        </p:txBody>
      </p:sp>
      <p:sp>
        <p:nvSpPr>
          <p:cNvPr id="4" name="Slide Number Placeholder 3"/>
          <p:cNvSpPr>
            <a:spLocks noGrp="1"/>
          </p:cNvSpPr>
          <p:nvPr>
            <p:ph type="sldNum" sz="quarter" idx="10"/>
          </p:nvPr>
        </p:nvSpPr>
        <p:spPr/>
        <p:txBody>
          <a:bodyPr/>
          <a:lstStyle/>
          <a:p>
            <a:fld id="{E37C2FBE-2306-F045-8851-8707FA492555}" type="slidenum">
              <a:rPr lang="en-US" smtClean="0"/>
              <a:t>6</a:t>
            </a:fld>
            <a:endParaRPr lang="en-US"/>
          </a:p>
        </p:txBody>
      </p:sp>
    </p:spTree>
    <p:extLst>
      <p:ext uri="{BB962C8B-B14F-4D97-AF65-F5344CB8AC3E}">
        <p14:creationId xmlns:p14="http://schemas.microsoft.com/office/powerpoint/2010/main" val="46192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right to left</a:t>
            </a:r>
          </a:p>
          <a:p>
            <a:r>
              <a:rPr lang="en-US" dirty="0" smtClean="0"/>
              <a:t>	ALTERNATIVES: Elements separated</a:t>
            </a:r>
            <a:r>
              <a:rPr lang="en-US" baseline="0" dirty="0" smtClean="0"/>
              <a:t> by a slash are alternates. So, what that means is either value that 		        represents rule1 or rule 2 is accepted</a:t>
            </a:r>
          </a:p>
          <a:p>
            <a:r>
              <a:rPr lang="en-US" baseline="0" dirty="0" smtClean="0"/>
              <a:t>	        OPTIONAL: Elements enclosed in brackets means the rule is optional</a:t>
            </a:r>
          </a:p>
          <a:p>
            <a:r>
              <a:rPr lang="en-US" baseline="0" dirty="0" smtClean="0"/>
              <a:t>       SPECIFIC REPETITION: Elements preceded by a number means there must be exactly n occurrences </a:t>
            </a:r>
            <a:endParaRPr lang="en-US" dirty="0"/>
          </a:p>
        </p:txBody>
      </p:sp>
      <p:sp>
        <p:nvSpPr>
          <p:cNvPr id="4" name="Slide Number Placeholder 3"/>
          <p:cNvSpPr>
            <a:spLocks noGrp="1"/>
          </p:cNvSpPr>
          <p:nvPr>
            <p:ph type="sldNum" sz="quarter" idx="10"/>
          </p:nvPr>
        </p:nvSpPr>
        <p:spPr/>
        <p:txBody>
          <a:bodyPr/>
          <a:lstStyle/>
          <a:p>
            <a:fld id="{E37C2FBE-2306-F045-8851-8707FA492555}" type="slidenum">
              <a:rPr lang="en-US" smtClean="0"/>
              <a:t>8</a:t>
            </a:fld>
            <a:endParaRPr lang="en-US"/>
          </a:p>
        </p:txBody>
      </p:sp>
    </p:spTree>
    <p:extLst>
      <p:ext uri="{BB962C8B-B14F-4D97-AF65-F5344CB8AC3E}">
        <p14:creationId xmlns:p14="http://schemas.microsoft.com/office/powerpoint/2010/main" val="249836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lexical analyzers main role is to provide an interpretation</a:t>
            </a:r>
            <a:r>
              <a:rPr lang="en-US" baseline="0" dirty="0" smtClean="0"/>
              <a:t> of the text in the body of a field as a sequence of lexical symbols</a:t>
            </a:r>
          </a:p>
          <a:p>
            <a:r>
              <a:rPr lang="en-US" baseline="0" dirty="0" smtClean="0"/>
              <a:t>Taking the address field as an example, the above is analyzed into the above symbols and types</a:t>
            </a:r>
            <a:endParaRPr lang="en-US" dirty="0"/>
          </a:p>
        </p:txBody>
      </p:sp>
      <p:sp>
        <p:nvSpPr>
          <p:cNvPr id="4" name="Slide Number Placeholder 3"/>
          <p:cNvSpPr>
            <a:spLocks noGrp="1"/>
          </p:cNvSpPr>
          <p:nvPr>
            <p:ph type="sldNum" sz="quarter" idx="10"/>
          </p:nvPr>
        </p:nvSpPr>
        <p:spPr/>
        <p:txBody>
          <a:bodyPr/>
          <a:lstStyle/>
          <a:p>
            <a:fld id="{E37C2FBE-2306-F045-8851-8707FA492555}" type="slidenum">
              <a:rPr lang="en-US" smtClean="0"/>
              <a:t>10</a:t>
            </a:fld>
            <a:endParaRPr lang="en-US"/>
          </a:p>
        </p:txBody>
      </p:sp>
    </p:spTree>
    <p:extLst>
      <p:ext uri="{BB962C8B-B14F-4D97-AF65-F5344CB8AC3E}">
        <p14:creationId xmlns:p14="http://schemas.microsoft.com/office/powerpoint/2010/main" val="550455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rule are used to define the lexical analyzer</a:t>
            </a:r>
            <a:endParaRPr lang="en-US" dirty="0"/>
          </a:p>
        </p:txBody>
      </p:sp>
      <p:sp>
        <p:nvSpPr>
          <p:cNvPr id="4" name="Slide Number Placeholder 3"/>
          <p:cNvSpPr>
            <a:spLocks noGrp="1"/>
          </p:cNvSpPr>
          <p:nvPr>
            <p:ph type="sldNum" sz="quarter" idx="10"/>
          </p:nvPr>
        </p:nvSpPr>
        <p:spPr/>
        <p:txBody>
          <a:bodyPr/>
          <a:lstStyle/>
          <a:p>
            <a:fld id="{E37C2FBE-2306-F045-8851-8707FA492555}" type="slidenum">
              <a:rPr lang="en-US" smtClean="0"/>
              <a:t>11</a:t>
            </a:fld>
            <a:endParaRPr lang="en-US"/>
          </a:p>
        </p:txBody>
      </p:sp>
    </p:spTree>
    <p:extLst>
      <p:ext uri="{BB962C8B-B14F-4D97-AF65-F5344CB8AC3E}">
        <p14:creationId xmlns:p14="http://schemas.microsoft.com/office/powerpoint/2010/main" val="627260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Heterogeneous networks can force data to conform to its local conventions.</a:t>
            </a:r>
          </a:p>
          <a:p>
            <a:r>
              <a:rPr lang="en-US" dirty="0" smtClean="0"/>
              <a:t>When crossing network boundaries</a:t>
            </a:r>
            <a:r>
              <a:rPr lang="en-US" baseline="0" dirty="0" smtClean="0"/>
              <a:t> two modules must be observed. The first is such that any network-specific transformations necessary for migration are adopted. The second is such that any network-specific transformations are removed</a:t>
            </a:r>
            <a:endParaRPr lang="en-US" dirty="0"/>
          </a:p>
        </p:txBody>
      </p:sp>
      <p:sp>
        <p:nvSpPr>
          <p:cNvPr id="4" name="Slide Number Placeholder 3"/>
          <p:cNvSpPr>
            <a:spLocks noGrp="1"/>
          </p:cNvSpPr>
          <p:nvPr>
            <p:ph type="sldNum" sz="quarter" idx="10"/>
          </p:nvPr>
        </p:nvSpPr>
        <p:spPr/>
        <p:txBody>
          <a:bodyPr/>
          <a:lstStyle/>
          <a:p>
            <a:fld id="{E37C2FBE-2306-F045-8851-8707FA492555}" type="slidenum">
              <a:rPr lang="en-US" smtClean="0"/>
              <a:t>12</a:t>
            </a:fld>
            <a:endParaRPr lang="en-US"/>
          </a:p>
        </p:txBody>
      </p:sp>
    </p:spTree>
    <p:extLst>
      <p:ext uri="{BB962C8B-B14F-4D97-AF65-F5344CB8AC3E}">
        <p14:creationId xmlns:p14="http://schemas.microsoft.com/office/powerpoint/2010/main" val="1763267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1" Type="http://schemas.openxmlformats.org/officeDocument/2006/relationships/diagramColors" Target="../diagrams/colors5.xml"/><Relationship Id="rId12"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diagramData" Target="../diagrams/data5.xml"/><Relationship Id="rId9" Type="http://schemas.openxmlformats.org/officeDocument/2006/relationships/diagramLayout" Target="../diagrams/layout5.xml"/><Relationship Id="rId10"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319349"/>
            <a:ext cx="8361229" cy="3148148"/>
          </a:xfrm>
        </p:spPr>
        <p:txBody>
          <a:bodyPr/>
          <a:lstStyle/>
          <a:p>
            <a:r>
              <a:rPr lang="en-US" dirty="0" smtClean="0"/>
              <a:t>Standard for ARPA Internet text messages</a:t>
            </a:r>
            <a:endParaRPr lang="en-US" dirty="0"/>
          </a:p>
        </p:txBody>
      </p:sp>
      <p:sp>
        <p:nvSpPr>
          <p:cNvPr id="3" name="Subtitle 2"/>
          <p:cNvSpPr>
            <a:spLocks noGrp="1"/>
          </p:cNvSpPr>
          <p:nvPr>
            <p:ph type="subTitle" idx="1"/>
          </p:nvPr>
        </p:nvSpPr>
        <p:spPr>
          <a:xfrm>
            <a:off x="2679905" y="4467497"/>
            <a:ext cx="6831673" cy="1086237"/>
          </a:xfrm>
        </p:spPr>
        <p:txBody>
          <a:bodyPr/>
          <a:lstStyle/>
          <a:p>
            <a:r>
              <a:rPr lang="en-US" dirty="0" smtClean="0"/>
              <a:t>Teague Ashcraft</a:t>
            </a:r>
            <a:endParaRPr lang="en-US" dirty="0"/>
          </a:p>
        </p:txBody>
      </p:sp>
    </p:spTree>
    <p:extLst>
      <p:ext uri="{BB962C8B-B14F-4D97-AF65-F5344CB8AC3E}">
        <p14:creationId xmlns:p14="http://schemas.microsoft.com/office/powerpoint/2010/main" val="1365522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Analyzers</a:t>
            </a:r>
            <a:endParaRPr lang="en-US" dirty="0"/>
          </a:p>
        </p:txBody>
      </p:sp>
      <p:sp>
        <p:nvSpPr>
          <p:cNvPr id="17" name="Rounded Rectangle 16"/>
          <p:cNvSpPr/>
          <p:nvPr/>
        </p:nvSpPr>
        <p:spPr>
          <a:xfrm>
            <a:off x="4876800" y="2677886"/>
            <a:ext cx="5551714" cy="1981200"/>
          </a:xfrm>
          <a:prstGeom prst="roundRect">
            <a:avLst/>
          </a:prstGeom>
          <a:solidFill>
            <a:schemeClr val="accent5">
              <a:alpha val="50000"/>
            </a:schemeClr>
          </a:solidFill>
          <a:ln>
            <a:solidFill>
              <a:schemeClr val="tx1"/>
            </a:solidFill>
          </a:ln>
          <a:effectLst>
            <a:innerShdw blurRad="63500" dist="101600" dir="13500000">
              <a:prstClr val="black">
                <a:alpha val="50000"/>
              </a:prstClr>
            </a:innerShdw>
            <a:softEdge rad="12700"/>
          </a:effectLst>
          <a:scene3d>
            <a:camera prst="orthographicFront"/>
            <a:lightRig rig="chilly" dir="t"/>
          </a:scene3d>
          <a:sp3d extrusionH="76200" prstMaterial="metal">
            <a:bevelT prst="angle"/>
            <a:bevelB w="101600" prst="riblet"/>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err="1" smtClean="0"/>
              <a:t>Trojan.horse@usc.edu</a:t>
            </a:r>
            <a:endParaRPr lang="en-US" sz="4400" dirty="0"/>
          </a:p>
        </p:txBody>
      </p:sp>
      <p:sp>
        <p:nvSpPr>
          <p:cNvPr id="21" name="Rounded Rectangle 20"/>
          <p:cNvSpPr/>
          <p:nvPr/>
        </p:nvSpPr>
        <p:spPr>
          <a:xfrm>
            <a:off x="6540677" y="587828"/>
            <a:ext cx="2503714" cy="1153886"/>
          </a:xfrm>
          <a:prstGeom prst="roundRect">
            <a:avLst/>
          </a:prstGeom>
          <a:solidFill>
            <a:schemeClr val="accent1"/>
          </a:solidFill>
          <a:effectLst>
            <a:outerShdw blurRad="50800" dist="76200" dir="2700000" algn="tl" rotWithShape="0">
              <a:prstClr val="black">
                <a:alpha val="40000"/>
              </a:prstClr>
            </a:outerShdw>
          </a:effectLst>
          <a:scene3d>
            <a:camera prst="orthographicFront"/>
            <a:lightRig rig="freezing" dir="t"/>
          </a:scene3d>
          <a:sp3d extrusionH="76200" contourW="12700" prstMaterial="metal">
            <a:bevelT w="139700" h="139700" prst="divot"/>
            <a:extrusionClr>
              <a:schemeClr val="tx1"/>
            </a:extrusionClr>
            <a:contourClr>
              <a:schemeClr val="accent4"/>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Special character</a:t>
            </a:r>
            <a:endParaRPr lang="en-US" sz="2800" dirty="0"/>
          </a:p>
        </p:txBody>
      </p:sp>
      <p:sp>
        <p:nvSpPr>
          <p:cNvPr id="22" name="Rounded Rectangle 21"/>
          <p:cNvSpPr/>
          <p:nvPr/>
        </p:nvSpPr>
        <p:spPr>
          <a:xfrm>
            <a:off x="9122229" y="5475514"/>
            <a:ext cx="2503714" cy="1153886"/>
          </a:xfrm>
          <a:prstGeom prst="roundRect">
            <a:avLst/>
          </a:prstGeom>
          <a:solidFill>
            <a:schemeClr val="accent6">
              <a:lumMod val="60000"/>
              <a:lumOff val="40000"/>
            </a:schemeClr>
          </a:solidFill>
          <a:effectLst>
            <a:outerShdw blurRad="50800" dist="76200" dir="2700000" algn="tl" rotWithShape="0">
              <a:prstClr val="black">
                <a:alpha val="40000"/>
              </a:prstClr>
            </a:outerShdw>
          </a:effectLst>
          <a:scene3d>
            <a:camera prst="orthographicFront"/>
            <a:lightRig rig="flood" dir="t"/>
          </a:scene3d>
          <a:sp3d extrusionH="76200" contourW="19050" prstMaterial="metal">
            <a:bevelT w="139700" h="139700" prst="divot"/>
            <a:extrusionClr>
              <a:schemeClr val="accent6"/>
            </a:extrusionClr>
            <a:contourClr>
              <a:schemeClr val="tx2">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atom</a:t>
            </a:r>
            <a:endParaRPr lang="en-US" sz="2800" dirty="0"/>
          </a:p>
        </p:txBody>
      </p:sp>
      <p:cxnSp>
        <p:nvCxnSpPr>
          <p:cNvPr id="23" name="Straight Connector 22"/>
          <p:cNvCxnSpPr/>
          <p:nvPr/>
        </p:nvCxnSpPr>
        <p:spPr>
          <a:xfrm flipH="1">
            <a:off x="6540677" y="1704513"/>
            <a:ext cx="1341077" cy="1651462"/>
          </a:xfrm>
          <a:prstGeom prst="line">
            <a:avLst/>
          </a:prstGeom>
          <a:ln/>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8722132" y="3902172"/>
            <a:ext cx="813754" cy="1573342"/>
          </a:xfrm>
          <a:prstGeom prst="line">
            <a:avLst/>
          </a:prstGeom>
          <a:ln/>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V="1">
            <a:off x="9590313" y="3921125"/>
            <a:ext cx="0" cy="1587047"/>
          </a:xfrm>
          <a:prstGeom prst="line">
            <a:avLst/>
          </a:prstGeom>
          <a:ln/>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a:off x="7881754" y="1741714"/>
            <a:ext cx="1396459" cy="1578429"/>
          </a:xfrm>
          <a:prstGeom prst="line">
            <a:avLst/>
          </a:prstGeom>
          <a:ln/>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a:off x="9267326" y="3320143"/>
            <a:ext cx="10887" cy="489856"/>
          </a:xfrm>
          <a:prstGeom prst="line">
            <a:avLst/>
          </a:prstGeom>
          <a:ln/>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a:off x="6570732" y="3355975"/>
            <a:ext cx="13614" cy="454024"/>
          </a:xfrm>
          <a:prstGeom prst="line">
            <a:avLst/>
          </a:prstGeom>
          <a:ln/>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a:off x="8169639" y="3893196"/>
            <a:ext cx="1366247" cy="1614975"/>
          </a:xfrm>
          <a:prstGeom prst="line">
            <a:avLst/>
          </a:prstGeom>
          <a:ln/>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a:off x="7247744" y="3902172"/>
            <a:ext cx="2288142" cy="1573342"/>
          </a:xfrm>
          <a:prstGeom prst="line">
            <a:avLst/>
          </a:prstGeom>
          <a:ln/>
        </p:spPr>
        <p:style>
          <a:lnRef idx="2">
            <a:schemeClr val="dk1"/>
          </a:lnRef>
          <a:fillRef idx="0">
            <a:schemeClr val="dk1"/>
          </a:fillRef>
          <a:effectRef idx="1">
            <a:schemeClr val="dk1"/>
          </a:effectRef>
          <a:fontRef idx="minor">
            <a:schemeClr val="tx1"/>
          </a:fontRef>
        </p:style>
      </p:cxnSp>
      <p:cxnSp>
        <p:nvCxnSpPr>
          <p:cNvPr id="50" name="Straight Connector 49"/>
          <p:cNvCxnSpPr/>
          <p:nvPr/>
        </p:nvCxnSpPr>
        <p:spPr>
          <a:xfrm>
            <a:off x="6001856" y="3921125"/>
            <a:ext cx="1998061" cy="566963"/>
          </a:xfrm>
          <a:prstGeom prst="line">
            <a:avLst/>
          </a:prstGeo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42514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Tokens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5818" y="1591769"/>
            <a:ext cx="6012763" cy="4466836"/>
          </a:xfrm>
          <a:prstGeom prst="roundRect">
            <a:avLst>
              <a:gd name="adj" fmla="val 4167"/>
            </a:avLst>
          </a:prstGeom>
          <a:solidFill>
            <a:srgbClr val="FFFFFF"/>
          </a:solidFill>
          <a:ln w="76200" cap="sq">
            <a:noFill/>
            <a:miter lim="800000"/>
          </a:ln>
          <a:effectLst>
            <a:outerShdw blurRad="50800" dist="76200" dir="2700000" algn="tl" rotWithShape="0">
              <a:prstClr val="black">
                <a:alpha val="40000"/>
              </a:prstClr>
            </a:outerShdw>
          </a:effectLst>
          <a:scene3d>
            <a:camera prst="orthographicFront"/>
            <a:lightRig rig="threePt" dir="t">
              <a:rot lat="0" lon="0" rev="2700000"/>
            </a:lightRig>
          </a:scene3d>
          <a:sp3d prstMaterial="flat">
            <a:bevelT prst="angle"/>
            <a:contourClr>
              <a:srgbClr val="C0C0C0"/>
            </a:contourClr>
          </a:sp3d>
        </p:spPr>
      </p:pic>
    </p:spTree>
    <p:extLst>
      <p:ext uri="{BB962C8B-B14F-4D97-AF65-F5344CB8AC3E}">
        <p14:creationId xmlns:p14="http://schemas.microsoft.com/office/powerpoint/2010/main" val="350316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Network-Specific Transformations</a:t>
            </a:r>
            <a:endParaRPr lang="en-US" dirty="0"/>
          </a:p>
        </p:txBody>
      </p:sp>
      <p:graphicFrame>
        <p:nvGraphicFramePr>
          <p:cNvPr id="6" name="Diagram 5"/>
          <p:cNvGraphicFramePr/>
          <p:nvPr>
            <p:extLst>
              <p:ext uri="{D42A27DB-BD31-4B8C-83A1-F6EECF244321}">
                <p14:modId xmlns:p14="http://schemas.microsoft.com/office/powerpoint/2010/main" val="556299918"/>
              </p:ext>
            </p:extLst>
          </p:nvPr>
        </p:nvGraphicFramePr>
        <p:xfrm>
          <a:off x="2061980" y="140921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1623846341"/>
              </p:ext>
            </p:extLst>
          </p:nvPr>
        </p:nvGraphicFramePr>
        <p:xfrm>
          <a:off x="1139252" y="1428750"/>
          <a:ext cx="9263089"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Rectangle 7"/>
          <p:cNvSpPr/>
          <p:nvPr/>
        </p:nvSpPr>
        <p:spPr>
          <a:xfrm>
            <a:off x="1371600" y="3057276"/>
            <a:ext cx="2855871" cy="1569660"/>
          </a:xfrm>
          <a:prstGeom prst="rect">
            <a:avLst/>
          </a:prstGeom>
          <a:noFill/>
          <a:effectLst/>
          <a:scene3d>
            <a:camera prst="orthographicFront"/>
            <a:lightRig rig="threePt" dir="t"/>
          </a:scene3d>
          <a:sp3d prstMaterial="plastic">
            <a:bevelT/>
          </a:sp3d>
        </p:spPr>
        <p:txBody>
          <a:bodyPr wrap="square" lIns="91440" tIns="45720" rIns="91440" bIns="45720">
            <a:spAutoFit/>
          </a:bodyPr>
          <a:lstStyle/>
          <a:p>
            <a:pPr algn="ctr"/>
            <a:r>
              <a:rPr lang="en-US" sz="3200" dirty="0" smtClean="0">
                <a:ln w="0"/>
                <a:gradFill>
                  <a:gsLst>
                    <a:gs pos="21000">
                      <a:srgbClr val="53575C"/>
                    </a:gs>
                    <a:gs pos="88000">
                      <a:srgbClr val="C5C7CA"/>
                    </a:gs>
                  </a:gsLst>
                  <a:lin ang="5400000"/>
                </a:gradFill>
              </a:rPr>
              <a:t>Remove Network-A idiosyncrasies</a:t>
            </a:r>
            <a:endParaRPr lang="en-US" sz="3200" dirty="0">
              <a:ln w="0"/>
              <a:gradFill>
                <a:gsLst>
                  <a:gs pos="21000">
                    <a:srgbClr val="53575C"/>
                  </a:gs>
                  <a:gs pos="88000">
                    <a:srgbClr val="C5C7CA"/>
                  </a:gs>
                </a:gsLst>
                <a:lin ang="5400000"/>
              </a:gradFill>
            </a:endParaRPr>
          </a:p>
        </p:txBody>
      </p:sp>
      <p:sp>
        <p:nvSpPr>
          <p:cNvPr id="9" name="Rectangle 8"/>
          <p:cNvSpPr/>
          <p:nvPr/>
        </p:nvSpPr>
        <p:spPr>
          <a:xfrm>
            <a:off x="3087556" y="5080948"/>
            <a:ext cx="2683240" cy="1569660"/>
          </a:xfrm>
          <a:prstGeom prst="rect">
            <a:avLst/>
          </a:prstGeom>
          <a:noFill/>
          <a:scene3d>
            <a:camera prst="orthographicFront"/>
            <a:lightRig rig="threePt" dir="t"/>
          </a:scene3d>
          <a:sp3d prstMaterial="plastic">
            <a:bevelT/>
          </a:sp3d>
        </p:spPr>
        <p:txBody>
          <a:bodyPr wrap="square" lIns="91440" tIns="45720" rIns="91440" bIns="45720">
            <a:spAutoFit/>
          </a:bodyPr>
          <a:lstStyle/>
          <a:p>
            <a:pPr algn="ctr"/>
            <a:r>
              <a:rPr lang="en-US" sz="3200" dirty="0" smtClean="0">
                <a:ln w="0"/>
                <a:gradFill>
                  <a:gsLst>
                    <a:gs pos="21000">
                      <a:srgbClr val="53575C"/>
                    </a:gs>
                    <a:gs pos="88000">
                      <a:srgbClr val="C5C7CA"/>
                    </a:gs>
                  </a:gsLst>
                  <a:lin ang="5400000"/>
                </a:gradFill>
              </a:rPr>
              <a:t>Impose Network-B idiosyncrasies</a:t>
            </a:r>
            <a:endParaRPr lang="en-US" sz="3200" dirty="0">
              <a:ln w="0"/>
              <a:gradFill>
                <a:gsLst>
                  <a:gs pos="21000">
                    <a:srgbClr val="53575C"/>
                  </a:gs>
                  <a:gs pos="88000">
                    <a:srgbClr val="C5C7CA"/>
                  </a:gs>
                </a:gsLst>
                <a:lin ang="5400000"/>
              </a:gradFill>
            </a:endParaRPr>
          </a:p>
        </p:txBody>
      </p:sp>
    </p:spTree>
    <p:extLst>
      <p:ext uri="{BB962C8B-B14F-4D97-AF65-F5344CB8AC3E}">
        <p14:creationId xmlns:p14="http://schemas.microsoft.com/office/powerpoint/2010/main" val="986040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Formatting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77915" y="1682202"/>
            <a:ext cx="5233529" cy="4185198"/>
          </a:xfrm>
          <a:effectLst>
            <a:outerShdw blurRad="50800" dist="76200" dir="2700000" algn="tl" rotWithShape="0">
              <a:prstClr val="black">
                <a:alpha val="40000"/>
              </a:prstClr>
            </a:outerShdw>
          </a:effectLst>
          <a:scene3d>
            <a:camera prst="orthographicFront"/>
            <a:lightRig rig="threePt" dir="t"/>
          </a:scene3d>
          <a:sp3d>
            <a:bevelT prst="angle"/>
          </a:sp3d>
        </p:spPr>
      </p:pic>
    </p:spTree>
    <p:extLst>
      <p:ext uri="{BB962C8B-B14F-4D97-AF65-F5344CB8AC3E}">
        <p14:creationId xmlns:p14="http://schemas.microsoft.com/office/powerpoint/2010/main" val="1398596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Fields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7954" y="1547679"/>
            <a:ext cx="5216837" cy="4319722"/>
          </a:xfrm>
          <a:effectLst>
            <a:outerShdw blurRad="50800" dist="76200" dir="2700000" algn="tl" rotWithShape="0">
              <a:prstClr val="black">
                <a:alpha val="40000"/>
              </a:prstClr>
            </a:outerShdw>
          </a:effectLst>
          <a:scene3d>
            <a:camera prst="orthographicFront"/>
            <a:lightRig rig="threePt" dir="t"/>
          </a:scene3d>
          <a:sp3d>
            <a:bevelT prst="angle"/>
          </a:sp3d>
        </p:spPr>
      </p:pic>
    </p:spTree>
    <p:extLst>
      <p:ext uri="{BB962C8B-B14F-4D97-AF65-F5344CB8AC3E}">
        <p14:creationId xmlns:p14="http://schemas.microsoft.com/office/powerpoint/2010/main" val="1998422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559364"/>
              </p:ext>
            </p:extLst>
          </p:nvPr>
        </p:nvGraphicFramePr>
        <p:xfrm>
          <a:off x="1371600" y="1409075"/>
          <a:ext cx="9601200" cy="5306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49367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Contributors</a:t>
            </a:r>
            <a:endParaRPr lang="en-US" dirty="0"/>
          </a:p>
        </p:txBody>
      </p:sp>
      <p:graphicFrame>
        <p:nvGraphicFramePr>
          <p:cNvPr id="8" name="Diagram 7"/>
          <p:cNvGraphicFramePr/>
          <p:nvPr>
            <p:extLst>
              <p:ext uri="{D42A27DB-BD31-4B8C-83A1-F6EECF244321}">
                <p14:modId xmlns:p14="http://schemas.microsoft.com/office/powerpoint/2010/main" val="567222278"/>
              </p:ext>
            </p:extLst>
          </p:nvPr>
        </p:nvGraphicFramePr>
        <p:xfrm>
          <a:off x="2032000" y="1364105"/>
          <a:ext cx="8128000" cy="4774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4295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graphicFrame>
        <p:nvGraphicFramePr>
          <p:cNvPr id="4" name="Diagram 3"/>
          <p:cNvGraphicFramePr/>
          <p:nvPr>
            <p:extLst>
              <p:ext uri="{D42A27DB-BD31-4B8C-83A1-F6EECF244321}">
                <p14:modId xmlns:p14="http://schemas.microsoft.com/office/powerpoint/2010/main" val="1739454139"/>
              </p:ext>
            </p:extLst>
          </p:nvPr>
        </p:nvGraphicFramePr>
        <p:xfrm>
          <a:off x="1678898" y="1723869"/>
          <a:ext cx="8481102" cy="4414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997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ARPANET</a:t>
            </a:r>
            <a:endParaRPr lang="en-US" dirty="0"/>
          </a:p>
        </p:txBody>
      </p:sp>
      <p:sp>
        <p:nvSpPr>
          <p:cNvPr id="4" name="Rounded Rectangle 3"/>
          <p:cNvSpPr/>
          <p:nvPr/>
        </p:nvSpPr>
        <p:spPr>
          <a:xfrm>
            <a:off x="1371600" y="1349115"/>
            <a:ext cx="5551714" cy="1236476"/>
          </a:xfrm>
          <a:prstGeom prst="roundRect">
            <a:avLst/>
          </a:prstGeom>
          <a:solidFill>
            <a:schemeClr val="bg1">
              <a:alpha val="50000"/>
            </a:schemeClr>
          </a:solidFill>
          <a:ln>
            <a:solidFill>
              <a:schemeClr val="tx1"/>
            </a:solidFill>
          </a:ln>
          <a:effectLst>
            <a:innerShdw blurRad="63500" dist="101600" dir="13500000">
              <a:prstClr val="black">
                <a:alpha val="50000"/>
              </a:prstClr>
            </a:innerShdw>
            <a:softEdge rad="12700"/>
          </a:effectLst>
          <a:scene3d>
            <a:camera prst="orthographicFront"/>
            <a:lightRig rig="chilly" dir="t"/>
          </a:scene3d>
          <a:sp3d extrusionH="76200" prstMaterial="metal">
            <a:bevelT prst="angle"/>
            <a:bevelB w="101600" prst="riblet"/>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Previously, end-to-end communication required dedicated lines</a:t>
            </a:r>
          </a:p>
        </p:txBody>
      </p:sp>
      <p:sp>
        <p:nvSpPr>
          <p:cNvPr id="5" name="Rounded Rectangle 4"/>
          <p:cNvSpPr/>
          <p:nvPr/>
        </p:nvSpPr>
        <p:spPr>
          <a:xfrm>
            <a:off x="1371600" y="3927423"/>
            <a:ext cx="5551714" cy="1199213"/>
          </a:xfrm>
          <a:prstGeom prst="roundRect">
            <a:avLst/>
          </a:prstGeom>
          <a:solidFill>
            <a:schemeClr val="bg1">
              <a:alpha val="50000"/>
            </a:schemeClr>
          </a:solidFill>
          <a:ln>
            <a:solidFill>
              <a:schemeClr val="tx1"/>
            </a:solidFill>
          </a:ln>
          <a:effectLst>
            <a:innerShdw blurRad="63500" dist="101600" dir="13500000">
              <a:prstClr val="black">
                <a:alpha val="50000"/>
              </a:prstClr>
            </a:innerShdw>
            <a:softEdge rad="12700"/>
          </a:effectLst>
          <a:scene3d>
            <a:camera prst="orthographicFront"/>
            <a:lightRig rig="chilly" dir="t"/>
          </a:scene3d>
          <a:sp3d extrusionH="76200" prstMaterial="metal">
            <a:bevelT prst="angle"/>
            <a:bevelB w="101600" prst="riblet"/>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Early packet switching network</a:t>
            </a:r>
            <a:endParaRPr lang="en-US" sz="2400" dirty="0">
              <a:solidFill>
                <a:schemeClr val="tx1"/>
              </a:solidFill>
            </a:endParaRPr>
          </a:p>
        </p:txBody>
      </p:sp>
      <p:sp>
        <p:nvSpPr>
          <p:cNvPr id="6" name="Rounded Rectangle 5"/>
          <p:cNvSpPr/>
          <p:nvPr/>
        </p:nvSpPr>
        <p:spPr>
          <a:xfrm>
            <a:off x="1371600" y="2650810"/>
            <a:ext cx="5551714" cy="1171681"/>
          </a:xfrm>
          <a:prstGeom prst="roundRect">
            <a:avLst/>
          </a:prstGeom>
          <a:solidFill>
            <a:schemeClr val="bg1">
              <a:alpha val="50000"/>
            </a:schemeClr>
          </a:solidFill>
          <a:ln>
            <a:solidFill>
              <a:schemeClr val="tx1"/>
            </a:solidFill>
          </a:ln>
          <a:effectLst>
            <a:innerShdw blurRad="63500" dist="101600" dir="13500000">
              <a:prstClr val="black">
                <a:alpha val="50000"/>
              </a:prstClr>
            </a:innerShdw>
            <a:softEdge rad="12700"/>
          </a:effectLst>
          <a:scene3d>
            <a:camera prst="orthographicFront"/>
            <a:lightRig rig="chilly" dir="t"/>
          </a:scene3d>
          <a:sp3d extrusionH="76200" prstMaterial="metal">
            <a:bevelT prst="angle"/>
            <a:bevelB w="101600" prst="riblet"/>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Between 1966 and 1968, significant headway in development of network</a:t>
            </a:r>
            <a:endParaRPr lang="en-US" sz="2400" dirty="0">
              <a:solidFill>
                <a:schemeClr val="tx1"/>
              </a:solidFill>
            </a:endParaRPr>
          </a:p>
        </p:txBody>
      </p:sp>
      <p:sp>
        <p:nvSpPr>
          <p:cNvPr id="7" name="Rounded Rectangle 6"/>
          <p:cNvSpPr/>
          <p:nvPr/>
        </p:nvSpPr>
        <p:spPr>
          <a:xfrm>
            <a:off x="1371600" y="5263229"/>
            <a:ext cx="5551714" cy="1273562"/>
          </a:xfrm>
          <a:prstGeom prst="roundRect">
            <a:avLst/>
          </a:prstGeom>
          <a:solidFill>
            <a:schemeClr val="bg1">
              <a:alpha val="50000"/>
            </a:schemeClr>
          </a:solidFill>
          <a:ln>
            <a:solidFill>
              <a:schemeClr val="tx1"/>
            </a:solidFill>
          </a:ln>
          <a:effectLst>
            <a:innerShdw blurRad="63500" dist="101600" dir="13500000">
              <a:prstClr val="black">
                <a:alpha val="50000"/>
              </a:prstClr>
            </a:innerShdw>
            <a:softEdge rad="12700"/>
          </a:effectLst>
          <a:scene3d>
            <a:camera prst="orthographicFront"/>
            <a:lightRig rig="chilly" dir="t"/>
          </a:scene3d>
          <a:sp3d extrusionH="76200" prstMaterial="metal">
            <a:bevelT prst="angle"/>
            <a:bevelB w="101600" prst="riblet"/>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First network to implement protocol suite TCP/IP</a:t>
            </a:r>
            <a:endParaRPr lang="en-US" sz="2400" dirty="0">
              <a:solidFill>
                <a:schemeClr val="tx1"/>
              </a:solidFill>
            </a:endParaRPr>
          </a:p>
        </p:txBody>
      </p:sp>
    </p:spTree>
    <p:extLst>
      <p:ext uri="{BB962C8B-B14F-4D97-AF65-F5344CB8AC3E}">
        <p14:creationId xmlns:p14="http://schemas.microsoft.com/office/powerpoint/2010/main" val="161379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ARPANET ~ 1977</a:t>
            </a:r>
            <a:endParaRPr lang="en-US" dirty="0"/>
          </a:p>
        </p:txBody>
      </p:sp>
      <p:sp>
        <p:nvSpPr>
          <p:cNvPr id="5" name="Rounded Rectangle 4"/>
          <p:cNvSpPr/>
          <p:nvPr/>
        </p:nvSpPr>
        <p:spPr>
          <a:xfrm>
            <a:off x="1371600" y="1717566"/>
            <a:ext cx="5551714" cy="1271175"/>
          </a:xfrm>
          <a:prstGeom prst="roundRect">
            <a:avLst/>
          </a:prstGeom>
          <a:solidFill>
            <a:schemeClr val="bg1">
              <a:alpha val="50000"/>
            </a:schemeClr>
          </a:solidFill>
          <a:ln>
            <a:solidFill>
              <a:schemeClr val="tx1"/>
            </a:solidFill>
          </a:ln>
          <a:effectLst>
            <a:innerShdw blurRad="63500" dist="101600" dir="13500000">
              <a:prstClr val="black">
                <a:alpha val="50000"/>
              </a:prstClr>
            </a:innerShdw>
            <a:softEdge rad="12700"/>
          </a:effectLst>
          <a:scene3d>
            <a:camera prst="orthographicFront"/>
            <a:lightRig rig="chilly" dir="t"/>
          </a:scene3d>
          <a:sp3d extrusionH="76200" prstMaterial="metal">
            <a:bevelT prst="angle"/>
            <a:bevelB w="101600" prst="riblet"/>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Many informal standards for mail</a:t>
            </a:r>
            <a:endParaRPr lang="en-US" sz="2400" dirty="0">
              <a:solidFill>
                <a:schemeClr val="tx1"/>
              </a:solidFill>
            </a:endParaRPr>
          </a:p>
        </p:txBody>
      </p:sp>
      <p:sp>
        <p:nvSpPr>
          <p:cNvPr id="6" name="Rounded Rectangle 5"/>
          <p:cNvSpPr/>
          <p:nvPr/>
        </p:nvSpPr>
        <p:spPr>
          <a:xfrm>
            <a:off x="1371600" y="3330937"/>
            <a:ext cx="5551714" cy="1379140"/>
          </a:xfrm>
          <a:prstGeom prst="roundRect">
            <a:avLst/>
          </a:prstGeom>
          <a:solidFill>
            <a:schemeClr val="bg1">
              <a:alpha val="50000"/>
            </a:schemeClr>
          </a:solidFill>
          <a:ln>
            <a:solidFill>
              <a:schemeClr val="tx1"/>
            </a:solidFill>
          </a:ln>
          <a:effectLst>
            <a:innerShdw blurRad="63500" dist="101600" dir="13500000">
              <a:prstClr val="black">
                <a:alpha val="50000"/>
              </a:prstClr>
            </a:innerShdw>
            <a:softEdge rad="12700"/>
          </a:effectLst>
          <a:scene3d>
            <a:camera prst="orthographicFront"/>
            <a:lightRig rig="chilly" dir="t"/>
          </a:scene3d>
          <a:sp3d extrusionH="76200" prstMaterial="metal">
            <a:bevelT prst="angle"/>
            <a:bevelB w="101600" prst="riblet"/>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 strong need to codify said informal standards as WELL AS future proof the network for imminent features</a:t>
            </a:r>
            <a:endParaRPr lang="en-US" sz="2400" dirty="0">
              <a:solidFill>
                <a:schemeClr val="tx1"/>
              </a:solidFill>
            </a:endParaRPr>
          </a:p>
        </p:txBody>
      </p:sp>
      <p:sp>
        <p:nvSpPr>
          <p:cNvPr id="7" name="Rounded Rectangle 6"/>
          <p:cNvSpPr/>
          <p:nvPr/>
        </p:nvSpPr>
        <p:spPr>
          <a:xfrm>
            <a:off x="1371600" y="5296637"/>
            <a:ext cx="5551714" cy="1214538"/>
          </a:xfrm>
          <a:prstGeom prst="roundRect">
            <a:avLst/>
          </a:prstGeom>
          <a:solidFill>
            <a:schemeClr val="bg1">
              <a:alpha val="50000"/>
            </a:schemeClr>
          </a:solidFill>
          <a:ln>
            <a:solidFill>
              <a:schemeClr val="tx1"/>
            </a:solidFill>
          </a:ln>
          <a:effectLst>
            <a:innerShdw blurRad="63500" dist="101600" dir="13500000">
              <a:prstClr val="black">
                <a:alpha val="50000"/>
              </a:prstClr>
            </a:innerShdw>
            <a:softEdge rad="12700"/>
          </a:effectLst>
          <a:scene3d>
            <a:camera prst="orthographicFront"/>
            <a:lightRig rig="chilly" dir="t"/>
          </a:scene3d>
          <a:sp3d extrusionH="76200" prstMaterial="metal">
            <a:bevelT prst="angle"/>
            <a:bevelB w="101600" prst="riblet"/>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Drumroll</a:t>
            </a:r>
            <a:r>
              <a:rPr lang="mr-IN" sz="2400" dirty="0" smtClean="0">
                <a:solidFill>
                  <a:schemeClr val="tx1"/>
                </a:solidFill>
              </a:rPr>
              <a:t>…</a:t>
            </a:r>
            <a:r>
              <a:rPr lang="en-US" sz="2400" dirty="0" smtClean="0">
                <a:solidFill>
                  <a:schemeClr val="tx1"/>
                </a:solidFill>
              </a:rPr>
              <a:t>RFC #822</a:t>
            </a:r>
            <a:endParaRPr lang="en-US" sz="2400" dirty="0">
              <a:solidFill>
                <a:schemeClr val="tx1"/>
              </a:solidFill>
            </a:endParaRPr>
          </a:p>
        </p:txBody>
      </p:sp>
      <p:cxnSp>
        <p:nvCxnSpPr>
          <p:cNvPr id="10" name="Straight Arrow Connector 9"/>
          <p:cNvCxnSpPr/>
          <p:nvPr/>
        </p:nvCxnSpPr>
        <p:spPr>
          <a:xfrm>
            <a:off x="6923314" y="5936105"/>
            <a:ext cx="12013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244590" y="5185880"/>
            <a:ext cx="3947410" cy="1754326"/>
          </a:xfrm>
          <a:prstGeom prst="rect">
            <a:avLst/>
          </a:prstGeom>
          <a:noFill/>
        </p:spPr>
        <p:txBody>
          <a:bodyPr wrap="square" lIns="91440" tIns="45720" rIns="91440" bIns="45720">
            <a:spAutoFit/>
          </a:bodyPr>
          <a:lstStyle/>
          <a:p>
            <a:pPr algn="ctr"/>
            <a:r>
              <a:rPr lang="en-US" sz="3600" dirty="0" smtClean="0">
                <a:ln w="0"/>
                <a:effectLst>
                  <a:outerShdw blurRad="38100" dist="19050" dir="2700000" algn="tl" rotWithShape="0">
                    <a:schemeClr val="dk1">
                      <a:alpha val="40000"/>
                    </a:schemeClr>
                  </a:outerShdw>
                </a:effectLst>
              </a:rPr>
              <a:t>Structure and content of TCP/IP messages!!!</a:t>
            </a:r>
            <a:endParaRPr lang="en-US" sz="3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318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#733 Formal Definition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5627016"/>
              </p:ext>
            </p:extLst>
          </p:nvPr>
        </p:nvGraphicFramePr>
        <p:xfrm>
          <a:off x="1371599" y="1264596"/>
          <a:ext cx="10437779" cy="5252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9084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4" name="Rounded Rectangle 3"/>
          <p:cNvSpPr/>
          <p:nvPr/>
        </p:nvSpPr>
        <p:spPr>
          <a:xfrm>
            <a:off x="1371600" y="2171700"/>
            <a:ext cx="5551714" cy="1981200"/>
          </a:xfrm>
          <a:prstGeom prst="roundRect">
            <a:avLst/>
          </a:prstGeom>
          <a:solidFill>
            <a:schemeClr val="bg1">
              <a:alpha val="50000"/>
            </a:schemeClr>
          </a:solidFill>
          <a:ln>
            <a:solidFill>
              <a:schemeClr val="tx1"/>
            </a:solidFill>
          </a:ln>
          <a:effectLst>
            <a:innerShdw blurRad="63500" dist="101600" dir="13500000">
              <a:prstClr val="black">
                <a:alpha val="50000"/>
              </a:prstClr>
            </a:innerShdw>
            <a:softEdge rad="12700"/>
          </a:effectLst>
          <a:scene3d>
            <a:camera prst="orthographicFront"/>
            <a:lightRig rig="chilly" dir="t"/>
          </a:scene3d>
          <a:sp3d extrusionH="76200" prstMaterial="metal">
            <a:bevelT prst="angle"/>
            <a:bevelB w="101600" prst="riblet"/>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schemeClr val="tx1"/>
                </a:solidFill>
              </a:rPr>
              <a:t>Data portion of a message</a:t>
            </a:r>
            <a:endParaRPr lang="en-US" sz="4400" dirty="0">
              <a:solidFill>
                <a:schemeClr val="tx1"/>
              </a:solidFill>
            </a:endParaRPr>
          </a:p>
        </p:txBody>
      </p:sp>
    </p:spTree>
    <p:extLst>
      <p:ext uri="{BB962C8B-B14F-4D97-AF65-F5344CB8AC3E}">
        <p14:creationId xmlns:p14="http://schemas.microsoft.com/office/powerpoint/2010/main" val="1988570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Messages</a:t>
            </a:r>
            <a:endParaRPr lang="en-US" dirty="0"/>
          </a:p>
        </p:txBody>
      </p:sp>
      <p:sp>
        <p:nvSpPr>
          <p:cNvPr id="3" name="Content Placeholder 2"/>
          <p:cNvSpPr>
            <a:spLocks noGrp="1"/>
          </p:cNvSpPr>
          <p:nvPr>
            <p:ph idx="1"/>
          </p:nvPr>
        </p:nvSpPr>
        <p:spPr/>
        <p:txBody>
          <a:bodyPr/>
          <a:lstStyle/>
          <a:p>
            <a:r>
              <a:rPr lang="en-US" dirty="0"/>
              <a:t>&lt;header name&gt;: &lt;header value</a:t>
            </a:r>
            <a:r>
              <a:rPr lang="en-US" dirty="0" smtClean="0"/>
              <a:t>&gt;</a:t>
            </a:r>
          </a:p>
          <a:p>
            <a:pPr lvl="1"/>
            <a:r>
              <a:rPr lang="en-US" dirty="0" smtClean="0"/>
              <a:t>Very simple!</a:t>
            </a:r>
          </a:p>
          <a:p>
            <a:pPr lvl="1"/>
            <a:r>
              <a:rPr lang="en-US" dirty="0" smtClean="0"/>
              <a:t>Special syntax allows multi-line headers to be “folded” into a single line</a:t>
            </a:r>
          </a:p>
          <a:p>
            <a:pPr lvl="2"/>
            <a:endParaRPr lang="en-US" dirty="0" smtClean="0"/>
          </a:p>
          <a:p>
            <a:pPr lvl="1"/>
            <a:endParaRPr lang="en-US" dirty="0"/>
          </a:p>
        </p:txBody>
      </p:sp>
      <p:sp>
        <p:nvSpPr>
          <p:cNvPr id="4" name="Rounded Rectangle 3"/>
          <p:cNvSpPr/>
          <p:nvPr/>
        </p:nvSpPr>
        <p:spPr>
          <a:xfrm>
            <a:off x="3140440" y="3983636"/>
            <a:ext cx="5658786" cy="1981200"/>
          </a:xfrm>
          <a:prstGeom prst="roundRect">
            <a:avLst/>
          </a:prstGeom>
          <a:solidFill>
            <a:schemeClr val="bg1">
              <a:alpha val="50000"/>
            </a:schemeClr>
          </a:solidFill>
          <a:ln>
            <a:solidFill>
              <a:schemeClr val="tx1"/>
            </a:solidFill>
          </a:ln>
          <a:effectLst>
            <a:innerShdw blurRad="63500" dist="101600" dir="13500000">
              <a:prstClr val="black">
                <a:alpha val="50000"/>
              </a:prstClr>
            </a:innerShdw>
            <a:softEdge rad="12700"/>
          </a:effectLst>
          <a:scene3d>
            <a:camera prst="orthographicFront"/>
            <a:lightRig rig="chilly" dir="t"/>
          </a:scene3d>
          <a:sp3d extrusionH="76200" prstMaterial="metal">
            <a:bevelT prst="angle"/>
            <a:bevelB w="101600" prst="riblet"/>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To: person1@domain1.org, person2@domain2.com,</a:t>
            </a:r>
            <a:br>
              <a:rPr lang="en-US" sz="3200" dirty="0">
                <a:solidFill>
                  <a:schemeClr val="tx1"/>
                </a:solidFill>
              </a:rPr>
            </a:br>
            <a:r>
              <a:rPr lang="en-US" sz="3200" dirty="0">
                <a:solidFill>
                  <a:schemeClr val="tx1"/>
                </a:solidFill>
              </a:rPr>
              <a:t>person3@domain3.net, person4@domain4.edu</a:t>
            </a:r>
          </a:p>
        </p:txBody>
      </p:sp>
    </p:spTree>
    <p:extLst>
      <p:ext uri="{BB962C8B-B14F-4D97-AF65-F5344CB8AC3E}">
        <p14:creationId xmlns:p14="http://schemas.microsoft.com/office/powerpoint/2010/main" val="1404181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 Notation</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51652255"/>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0986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Analysis</a:t>
            </a:r>
            <a:endParaRPr lang="en-US" dirty="0"/>
          </a:p>
        </p:txBody>
      </p:sp>
      <p:sp>
        <p:nvSpPr>
          <p:cNvPr id="4" name="Rounded Rectangle 3"/>
          <p:cNvSpPr/>
          <p:nvPr/>
        </p:nvSpPr>
        <p:spPr>
          <a:xfrm>
            <a:off x="1371600" y="2171700"/>
            <a:ext cx="5551714" cy="1981200"/>
          </a:xfrm>
          <a:prstGeom prst="roundRect">
            <a:avLst/>
          </a:prstGeom>
          <a:solidFill>
            <a:schemeClr val="bg1">
              <a:alpha val="50000"/>
            </a:schemeClr>
          </a:solidFill>
          <a:ln>
            <a:solidFill>
              <a:schemeClr val="tx1"/>
            </a:solidFill>
          </a:ln>
          <a:effectLst>
            <a:innerShdw blurRad="63500" dist="101600" dir="13500000">
              <a:prstClr val="black">
                <a:alpha val="50000"/>
              </a:prstClr>
            </a:innerShdw>
            <a:softEdge rad="12700"/>
          </a:effectLst>
          <a:scene3d>
            <a:camera prst="orthographicFront"/>
            <a:lightRig rig="chilly" dir="t"/>
          </a:scene3d>
          <a:sp3d extrusionH="76200" prstMaterial="metal">
            <a:bevelT prst="angle"/>
            <a:bevelB w="101600" prst="riblet"/>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Definition: Converting a sequence of chars (messages) into meaningful tokens</a:t>
            </a:r>
            <a:endParaRPr lang="en-US" sz="3200" dirty="0">
              <a:solidFill>
                <a:schemeClr val="tx1"/>
              </a:solidFill>
            </a:endParaRPr>
          </a:p>
        </p:txBody>
      </p:sp>
      <p:sp>
        <p:nvSpPr>
          <p:cNvPr id="5" name="Rounded Rectangle 4"/>
          <p:cNvSpPr/>
          <p:nvPr/>
        </p:nvSpPr>
        <p:spPr>
          <a:xfrm>
            <a:off x="1371600" y="4452703"/>
            <a:ext cx="5551714" cy="1981200"/>
          </a:xfrm>
          <a:prstGeom prst="roundRect">
            <a:avLst/>
          </a:prstGeom>
          <a:solidFill>
            <a:schemeClr val="bg1">
              <a:alpha val="50000"/>
            </a:schemeClr>
          </a:solidFill>
          <a:ln>
            <a:solidFill>
              <a:schemeClr val="tx1"/>
            </a:solidFill>
          </a:ln>
          <a:effectLst>
            <a:innerShdw blurRad="63500" dist="101600" dir="13500000">
              <a:prstClr val="black">
                <a:alpha val="50000"/>
              </a:prstClr>
            </a:innerShdw>
            <a:softEdge rad="12700"/>
          </a:effectLst>
          <a:scene3d>
            <a:camera prst="orthographicFront"/>
            <a:lightRig rig="chilly" dir="t"/>
          </a:scene3d>
          <a:sp3d extrusionH="76200" prstMaterial="metal">
            <a:bevelT prst="angle"/>
            <a:bevelB w="101600" prst="riblet"/>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These tokens are pairs, each with an associated value</a:t>
            </a:r>
            <a:endParaRPr lang="en-US" sz="3200" dirty="0">
              <a:solidFill>
                <a:schemeClr val="tx1"/>
              </a:solidFill>
            </a:endParaRPr>
          </a:p>
        </p:txBody>
      </p:sp>
      <p:sp>
        <p:nvSpPr>
          <p:cNvPr id="6" name="Rounded Rectangle 5"/>
          <p:cNvSpPr/>
          <p:nvPr/>
        </p:nvSpPr>
        <p:spPr>
          <a:xfrm>
            <a:off x="7177790" y="2171700"/>
            <a:ext cx="5014210" cy="1981200"/>
          </a:xfrm>
          <a:prstGeom prst="roundRect">
            <a:avLst/>
          </a:prstGeom>
          <a:solidFill>
            <a:schemeClr val="bg1">
              <a:alpha val="50000"/>
            </a:schemeClr>
          </a:solidFill>
          <a:ln>
            <a:solidFill>
              <a:schemeClr val="tx1"/>
            </a:solidFill>
          </a:ln>
          <a:effectLst>
            <a:innerShdw blurRad="63500" dist="101600" dir="13500000">
              <a:prstClr val="black">
                <a:alpha val="50000"/>
              </a:prstClr>
            </a:innerShdw>
            <a:softEdge rad="12700"/>
          </a:effectLst>
          <a:scene3d>
            <a:camera prst="orthographicFront"/>
            <a:lightRig rig="chilly" dir="t"/>
          </a:scene3d>
          <a:sp3d extrusionH="76200" prstMaterial="metal">
            <a:bevelT prst="angle"/>
            <a:bevelB w="101600" prst="riblet"/>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Analyze the various fields that comprise the header and body</a:t>
            </a:r>
            <a:endParaRPr lang="en-US" sz="3200" dirty="0">
              <a:solidFill>
                <a:schemeClr val="tx1"/>
              </a:solidFill>
            </a:endParaRPr>
          </a:p>
        </p:txBody>
      </p:sp>
    </p:spTree>
    <p:extLst>
      <p:ext uri="{BB962C8B-B14F-4D97-AF65-F5344CB8AC3E}">
        <p14:creationId xmlns:p14="http://schemas.microsoft.com/office/powerpoint/2010/main" val="104576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2802</TotalTime>
  <Words>621</Words>
  <Application>Microsoft Macintosh PowerPoint</Application>
  <PresentationFormat>Widescreen</PresentationFormat>
  <Paragraphs>108</Paragraphs>
  <Slides>16</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Franklin Gothic Book</vt:lpstr>
      <vt:lpstr>Mangal</vt:lpstr>
      <vt:lpstr>Crop</vt:lpstr>
      <vt:lpstr>Standard for ARPA Internet text messages</vt:lpstr>
      <vt:lpstr>Background</vt:lpstr>
      <vt:lpstr>ARPANET</vt:lpstr>
      <vt:lpstr>ARPANET ~ 1977</vt:lpstr>
      <vt:lpstr>#733 Formal Definition</vt:lpstr>
      <vt:lpstr>Scope</vt:lpstr>
      <vt:lpstr>More on Messages</vt:lpstr>
      <vt:lpstr>Meta Notation</vt:lpstr>
      <vt:lpstr>Lexical Analysis</vt:lpstr>
      <vt:lpstr>Lexical Analyzers</vt:lpstr>
      <vt:lpstr>Lexical Tokens</vt:lpstr>
      <vt:lpstr>Network-Specific Transformations</vt:lpstr>
      <vt:lpstr>Message Formatting</vt:lpstr>
      <vt:lpstr>Structured Fields</vt:lpstr>
      <vt:lpstr>Relevance</vt:lpstr>
      <vt:lpstr>Contributors</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for ARPA Internet text messages</dc:title>
  <dc:creator>Teague Ashcraft</dc:creator>
  <cp:lastModifiedBy>Teague Ashcraft</cp:lastModifiedBy>
  <cp:revision>52</cp:revision>
  <dcterms:created xsi:type="dcterms:W3CDTF">2018-01-24T01:43:35Z</dcterms:created>
  <dcterms:modified xsi:type="dcterms:W3CDTF">2018-02-20T20:55:41Z</dcterms:modified>
</cp:coreProperties>
</file>