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60" r:id="rId4"/>
    <p:sldId id="267" r:id="rId5"/>
    <p:sldId id="264" r:id="rId6"/>
    <p:sldId id="261" r:id="rId7"/>
    <p:sldId id="265" r:id="rId8"/>
    <p:sldId id="266" r:id="rId9"/>
    <p:sldId id="269" r:id="rId10"/>
    <p:sldId id="281" r:id="rId11"/>
    <p:sldId id="279" r:id="rId12"/>
    <p:sldId id="270" r:id="rId13"/>
    <p:sldId id="272" r:id="rId14"/>
    <p:sldId id="280" r:id="rId15"/>
    <p:sldId id="274" r:id="rId16"/>
    <p:sldId id="271" r:id="rId17"/>
    <p:sldId id="282" r:id="rId18"/>
    <p:sldId id="275" r:id="rId19"/>
    <p:sldId id="277" r:id="rId20"/>
    <p:sldId id="276" r:id="rId21"/>
    <p:sldId id="283" r:id="rId22"/>
    <p:sldId id="278" r:id="rId2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1B1D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3" autoAdjust="0"/>
    <p:restoredTop sz="94675"/>
  </p:normalViewPr>
  <p:slideViewPr>
    <p:cSldViewPr snapToGrid="0" snapToObjects="1">
      <p:cViewPr varScale="1">
        <p:scale>
          <a:sx n="95" d="100"/>
          <a:sy n="95" d="100"/>
        </p:scale>
        <p:origin x="60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3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428-46C6-8C2F-A2C09FA7BF07}"/>
              </c:ext>
            </c:extLst>
          </c:dPt>
          <c:dPt>
            <c:idx val="1"/>
            <c:bubble3D val="0"/>
            <c:spPr>
              <a:solidFill>
                <a:schemeClr val="accent2">
                  <a:shade val="76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428-46C6-8C2F-A2C09FA7BF07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428-46C6-8C2F-A2C09FA7BF07}"/>
              </c:ext>
            </c:extLst>
          </c:dPt>
          <c:dPt>
            <c:idx val="3"/>
            <c:bubble3D val="0"/>
            <c:spPr>
              <a:solidFill>
                <a:schemeClr val="accent2">
                  <a:tint val="77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428-46C6-8C2F-A2C09FA7BF07}"/>
              </c:ext>
            </c:extLst>
          </c:dPt>
          <c:dPt>
            <c:idx val="4"/>
            <c:bubble3D val="0"/>
            <c:spPr>
              <a:solidFill>
                <a:schemeClr val="accent2">
                  <a:tint val="54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428-46C6-8C2F-A2C09FA7BF0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MS OFFICE</c:v>
                </c:pt>
                <c:pt idx="1">
                  <c:v>EXE &amp; DLL</c:v>
                </c:pt>
                <c:pt idx="2">
                  <c:v>GIF</c:v>
                </c:pt>
                <c:pt idx="3">
                  <c:v>JPG</c:v>
                </c:pt>
                <c:pt idx="4">
                  <c:v>PDF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300</c:v>
                </c:pt>
                <c:pt idx="1">
                  <c:v>200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57-4ABF-8FA1-8472795A550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rgbClr val="991B1D"/>
                </a:solidFill>
              </a:ln>
              <a:solidFill>
                <a:srgbClr val="991B1D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FCEA5-3497-4619-8C34-655A13A15E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1AF35CB-97C7-452B-8824-408956F81117}">
      <dgm:prSet phldrT="[Text]"/>
      <dgm:spPr>
        <a:solidFill>
          <a:srgbClr val="991B1D"/>
        </a:solidFill>
      </dgm:spPr>
      <dgm:t>
        <a:bodyPr/>
        <a:lstStyle/>
        <a:p>
          <a:r>
            <a:rPr lang="en-US" dirty="0"/>
            <a:t>RAW DATA</a:t>
          </a:r>
        </a:p>
      </dgm:t>
    </dgm:pt>
    <dgm:pt modelId="{D252A2D2-7642-41BF-9BA1-DE17B7FBFA01}" type="parTrans" cxnId="{D49789F4-48CE-4671-81C7-65DFE6967CF9}">
      <dgm:prSet/>
      <dgm:spPr/>
      <dgm:t>
        <a:bodyPr/>
        <a:lstStyle/>
        <a:p>
          <a:endParaRPr lang="en-US"/>
        </a:p>
      </dgm:t>
    </dgm:pt>
    <dgm:pt modelId="{2359E2B2-23B0-4D3D-8BD8-899D12A2BE4F}" type="sibTrans" cxnId="{D49789F4-48CE-4671-81C7-65DFE6967CF9}">
      <dgm:prSet/>
      <dgm:spPr/>
      <dgm:t>
        <a:bodyPr/>
        <a:lstStyle/>
        <a:p>
          <a:endParaRPr lang="en-US"/>
        </a:p>
      </dgm:t>
    </dgm:pt>
    <dgm:pt modelId="{B7D859A0-3D45-4AF1-B969-155F0B5A15E7}" type="pres">
      <dgm:prSet presAssocID="{A50FCEA5-3497-4619-8C34-655A13A15E3E}" presName="Name0" presStyleCnt="0">
        <dgm:presLayoutVars>
          <dgm:dir/>
          <dgm:resizeHandles val="exact"/>
        </dgm:presLayoutVars>
      </dgm:prSet>
      <dgm:spPr/>
    </dgm:pt>
    <dgm:pt modelId="{9933DB00-EF7B-4B1D-BA78-C3F8F5FB625E}" type="pres">
      <dgm:prSet presAssocID="{F1AF35CB-97C7-452B-8824-408956F81117}" presName="node" presStyleLbl="node1" presStyleIdx="0" presStyleCnt="1">
        <dgm:presLayoutVars>
          <dgm:bulletEnabled val="1"/>
        </dgm:presLayoutVars>
      </dgm:prSet>
      <dgm:spPr/>
    </dgm:pt>
  </dgm:ptLst>
  <dgm:cxnLst>
    <dgm:cxn modelId="{A76C4911-A104-4FF0-8139-18C38301DF1D}" type="presOf" srcId="{F1AF35CB-97C7-452B-8824-408956F81117}" destId="{9933DB00-EF7B-4B1D-BA78-C3F8F5FB625E}" srcOrd="0" destOrd="0" presId="urn:microsoft.com/office/officeart/2005/8/layout/process1"/>
    <dgm:cxn modelId="{FA74BD85-36AC-4A11-8F0D-0872EAA1C285}" type="presOf" srcId="{A50FCEA5-3497-4619-8C34-655A13A15E3E}" destId="{B7D859A0-3D45-4AF1-B969-155F0B5A15E7}" srcOrd="0" destOrd="0" presId="urn:microsoft.com/office/officeart/2005/8/layout/process1"/>
    <dgm:cxn modelId="{D49789F4-48CE-4671-81C7-65DFE6967CF9}" srcId="{A50FCEA5-3497-4619-8C34-655A13A15E3E}" destId="{F1AF35CB-97C7-452B-8824-408956F81117}" srcOrd="0" destOrd="0" parTransId="{D252A2D2-7642-41BF-9BA1-DE17B7FBFA01}" sibTransId="{2359E2B2-23B0-4D3D-8BD8-899D12A2BE4F}"/>
    <dgm:cxn modelId="{C6A8E16F-D4AE-4654-ACAE-2986CD510C6E}" type="presParOf" srcId="{B7D859A0-3D45-4AF1-B969-155F0B5A15E7}" destId="{9933DB00-EF7B-4B1D-BA78-C3F8F5FB625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A406FD-B5D8-4F18-9480-B953D4D60A00}" type="doc">
      <dgm:prSet loTypeId="urn:microsoft.com/office/officeart/2005/8/layout/architecture" loCatId="hierarchy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US"/>
        </a:p>
      </dgm:t>
    </dgm:pt>
    <dgm:pt modelId="{95360EE1-2C3B-4F4C-923B-64A53B0BEB2D}">
      <dgm:prSet phldrT="[Text]" custT="1"/>
      <dgm:spPr/>
      <dgm:t>
        <a:bodyPr/>
        <a:lstStyle/>
        <a:p>
          <a:r>
            <a:rPr lang="en-US" sz="2000" dirty="0"/>
            <a:t>COMBINED APPROACH</a:t>
          </a:r>
        </a:p>
      </dgm:t>
    </dgm:pt>
    <dgm:pt modelId="{32916941-E433-4C61-9C2D-D993D86A78DE}" type="parTrans" cxnId="{9DC5D177-974B-447E-BC83-77116EBA8386}">
      <dgm:prSet/>
      <dgm:spPr/>
      <dgm:t>
        <a:bodyPr/>
        <a:lstStyle/>
        <a:p>
          <a:endParaRPr lang="en-US"/>
        </a:p>
      </dgm:t>
    </dgm:pt>
    <dgm:pt modelId="{D770A48A-A4E8-420D-8831-B5514528F0B4}" type="sibTrans" cxnId="{9DC5D177-974B-447E-BC83-77116EBA8386}">
      <dgm:prSet/>
      <dgm:spPr/>
      <dgm:t>
        <a:bodyPr/>
        <a:lstStyle/>
        <a:p>
          <a:endParaRPr lang="en-US"/>
        </a:p>
      </dgm:t>
    </dgm:pt>
    <dgm:pt modelId="{0C44DEE8-8675-4C0E-B05F-A01816BB00B1}">
      <dgm:prSet phldrT="[Text]" custT="1"/>
      <dgm:spPr/>
      <dgm:t>
        <a:bodyPr/>
        <a:lstStyle/>
        <a:p>
          <a:r>
            <a:rPr lang="en-US" sz="2000" dirty="0"/>
            <a:t>CHARACTER ENCODING</a:t>
          </a:r>
        </a:p>
      </dgm:t>
    </dgm:pt>
    <dgm:pt modelId="{242B4412-5A23-4255-B527-65EFF4AFBDB3}" type="parTrans" cxnId="{1B21E5A3-5106-410D-B28B-70316A33CD7D}">
      <dgm:prSet/>
      <dgm:spPr/>
      <dgm:t>
        <a:bodyPr/>
        <a:lstStyle/>
        <a:p>
          <a:endParaRPr lang="en-US"/>
        </a:p>
      </dgm:t>
    </dgm:pt>
    <dgm:pt modelId="{F1CD5FE9-11A1-483D-A9F2-338935BD2B7A}" type="sibTrans" cxnId="{1B21E5A3-5106-410D-B28B-70316A33CD7D}">
      <dgm:prSet/>
      <dgm:spPr/>
      <dgm:t>
        <a:bodyPr/>
        <a:lstStyle/>
        <a:p>
          <a:endParaRPr lang="en-US"/>
        </a:p>
      </dgm:t>
    </dgm:pt>
    <dgm:pt modelId="{B4AD75A6-BE15-4C25-9F48-6AB6B2150111}">
      <dgm:prSet phldrT="[Text]" custT="1"/>
      <dgm:spPr/>
      <dgm:t>
        <a:bodyPr/>
        <a:lstStyle/>
        <a:p>
          <a:r>
            <a:rPr lang="en-US" sz="2000" dirty="0"/>
            <a:t>GLOB</a:t>
          </a:r>
        </a:p>
      </dgm:t>
    </dgm:pt>
    <dgm:pt modelId="{B0B13317-9AAB-476A-91FF-5A9140DC8C80}" type="parTrans" cxnId="{E28D06CF-4194-4DC7-B54E-9F4F5E17019F}">
      <dgm:prSet/>
      <dgm:spPr/>
      <dgm:t>
        <a:bodyPr/>
        <a:lstStyle/>
        <a:p>
          <a:endParaRPr lang="en-US"/>
        </a:p>
      </dgm:t>
    </dgm:pt>
    <dgm:pt modelId="{2C45ECB6-1DE7-446A-AA7A-58D5335B47E4}" type="sibTrans" cxnId="{E28D06CF-4194-4DC7-B54E-9F4F5E17019F}">
      <dgm:prSet/>
      <dgm:spPr/>
      <dgm:t>
        <a:bodyPr/>
        <a:lstStyle/>
        <a:p>
          <a:endParaRPr lang="en-US"/>
        </a:p>
      </dgm:t>
    </dgm:pt>
    <dgm:pt modelId="{41860F27-F134-492B-9064-B8A2532E5F41}">
      <dgm:prSet phldrT="[Text]" custT="1"/>
      <dgm:spPr/>
      <dgm:t>
        <a:bodyPr/>
        <a:lstStyle/>
        <a:p>
          <a:r>
            <a:rPr lang="en-US" sz="2000" dirty="0"/>
            <a:t>CONTENT TYPE</a:t>
          </a:r>
        </a:p>
      </dgm:t>
    </dgm:pt>
    <dgm:pt modelId="{F8359DC8-7290-4A4B-80D7-E51BC50615AB}" type="parTrans" cxnId="{66C72226-83C1-4D43-BEA2-854C21BCD20A}">
      <dgm:prSet/>
      <dgm:spPr/>
      <dgm:t>
        <a:bodyPr/>
        <a:lstStyle/>
        <a:p>
          <a:endParaRPr lang="en-US"/>
        </a:p>
      </dgm:t>
    </dgm:pt>
    <dgm:pt modelId="{E451E81C-D306-4DA6-8E5B-650712ECF6F6}" type="sibTrans" cxnId="{66C72226-83C1-4D43-BEA2-854C21BCD20A}">
      <dgm:prSet/>
      <dgm:spPr/>
      <dgm:t>
        <a:bodyPr/>
        <a:lstStyle/>
        <a:p>
          <a:endParaRPr lang="en-US"/>
        </a:p>
      </dgm:t>
    </dgm:pt>
    <dgm:pt modelId="{5A17A35E-F351-479D-9D97-B0AAFFA2FDF1}">
      <dgm:prSet phldrT="[Text]" custT="1"/>
      <dgm:spPr/>
      <dgm:t>
        <a:bodyPr/>
        <a:lstStyle/>
        <a:p>
          <a:r>
            <a:rPr lang="en-US" sz="2000" dirty="0"/>
            <a:t>OTHER</a:t>
          </a:r>
        </a:p>
      </dgm:t>
    </dgm:pt>
    <dgm:pt modelId="{9BA9E6AC-D2AB-472C-949D-5383FBC45593}" type="parTrans" cxnId="{FE7FD720-BAC8-48C4-88FE-40CA6D4A9560}">
      <dgm:prSet/>
      <dgm:spPr/>
      <dgm:t>
        <a:bodyPr/>
        <a:lstStyle/>
        <a:p>
          <a:endParaRPr lang="en-US"/>
        </a:p>
      </dgm:t>
    </dgm:pt>
    <dgm:pt modelId="{6E0AB975-C05C-4814-B6F7-6043914C3282}" type="sibTrans" cxnId="{FE7FD720-BAC8-48C4-88FE-40CA6D4A9560}">
      <dgm:prSet/>
      <dgm:spPr/>
      <dgm:t>
        <a:bodyPr/>
        <a:lstStyle/>
        <a:p>
          <a:endParaRPr lang="en-US"/>
        </a:p>
      </dgm:t>
    </dgm:pt>
    <dgm:pt modelId="{2AA53112-CF10-4207-B467-DFC5F2FD251D}">
      <dgm:prSet phldrT="[Text]" custT="1"/>
      <dgm:spPr/>
      <dgm:t>
        <a:bodyPr/>
        <a:lstStyle/>
        <a:p>
          <a:r>
            <a:rPr lang="en-US" sz="2000" dirty="0"/>
            <a:t>MAGIC BYTES</a:t>
          </a:r>
        </a:p>
      </dgm:t>
    </dgm:pt>
    <dgm:pt modelId="{1D820A17-A515-45E8-9960-7CE7DB9FBDB8}" type="parTrans" cxnId="{D534D2F6-71E8-4B8D-A30E-38401D97CD3F}">
      <dgm:prSet/>
      <dgm:spPr/>
      <dgm:t>
        <a:bodyPr/>
        <a:lstStyle/>
        <a:p>
          <a:endParaRPr lang="en-US"/>
        </a:p>
      </dgm:t>
    </dgm:pt>
    <dgm:pt modelId="{4A5B3AB5-06FC-4F7D-AB2E-453F04D97CF4}" type="sibTrans" cxnId="{D534D2F6-71E8-4B8D-A30E-38401D97CD3F}">
      <dgm:prSet/>
      <dgm:spPr/>
      <dgm:t>
        <a:bodyPr/>
        <a:lstStyle/>
        <a:p>
          <a:endParaRPr lang="en-US"/>
        </a:p>
      </dgm:t>
    </dgm:pt>
    <dgm:pt modelId="{30517007-7F82-4D8C-B5BE-EDD66ADD27D4}" type="pres">
      <dgm:prSet presAssocID="{1AA406FD-B5D8-4F18-9480-B953D4D60A00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1380D1-B9A8-429F-842D-F22737E11411}" type="pres">
      <dgm:prSet presAssocID="{95360EE1-2C3B-4F4C-923B-64A53B0BEB2D}" presName="vertOne" presStyleCnt="0"/>
      <dgm:spPr/>
    </dgm:pt>
    <dgm:pt modelId="{0D9285D5-842E-4FBF-98CD-C84D0535F0CA}" type="pres">
      <dgm:prSet presAssocID="{95360EE1-2C3B-4F4C-923B-64A53B0BEB2D}" presName="txOne" presStyleLbl="node0" presStyleIdx="0" presStyleCnt="1">
        <dgm:presLayoutVars>
          <dgm:chPref val="3"/>
        </dgm:presLayoutVars>
      </dgm:prSet>
      <dgm:spPr/>
    </dgm:pt>
    <dgm:pt modelId="{B21432E2-3038-4E2A-82FF-DA075E815B72}" type="pres">
      <dgm:prSet presAssocID="{95360EE1-2C3B-4F4C-923B-64A53B0BEB2D}" presName="parTransOne" presStyleCnt="0"/>
      <dgm:spPr/>
    </dgm:pt>
    <dgm:pt modelId="{C050C5E7-215A-4AEE-83E4-F1B086A627F8}" type="pres">
      <dgm:prSet presAssocID="{95360EE1-2C3B-4F4C-923B-64A53B0BEB2D}" presName="horzOne" presStyleCnt="0"/>
      <dgm:spPr/>
    </dgm:pt>
    <dgm:pt modelId="{6EEBF437-3B05-4485-85E6-833232DF41D8}" type="pres">
      <dgm:prSet presAssocID="{0C44DEE8-8675-4C0E-B05F-A01816BB00B1}" presName="vertTwo" presStyleCnt="0"/>
      <dgm:spPr/>
    </dgm:pt>
    <dgm:pt modelId="{DD9D473B-EA5F-4398-951C-D49160A614B9}" type="pres">
      <dgm:prSet presAssocID="{0C44DEE8-8675-4C0E-B05F-A01816BB00B1}" presName="txTwo" presStyleLbl="node2" presStyleIdx="0" presStyleCnt="2">
        <dgm:presLayoutVars>
          <dgm:chPref val="3"/>
        </dgm:presLayoutVars>
      </dgm:prSet>
      <dgm:spPr/>
    </dgm:pt>
    <dgm:pt modelId="{CDF976AD-5C4E-4FE9-BF05-A91DDD93EAF6}" type="pres">
      <dgm:prSet presAssocID="{0C44DEE8-8675-4C0E-B05F-A01816BB00B1}" presName="parTransTwo" presStyleCnt="0"/>
      <dgm:spPr/>
    </dgm:pt>
    <dgm:pt modelId="{8723B94B-4154-4372-ABD9-C1A8A2096AA6}" type="pres">
      <dgm:prSet presAssocID="{0C44DEE8-8675-4C0E-B05F-A01816BB00B1}" presName="horzTwo" presStyleCnt="0"/>
      <dgm:spPr/>
    </dgm:pt>
    <dgm:pt modelId="{A23C3C7D-1125-4FD0-9C07-8AC6B0A9777A}" type="pres">
      <dgm:prSet presAssocID="{B4AD75A6-BE15-4C25-9F48-6AB6B2150111}" presName="vertThree" presStyleCnt="0"/>
      <dgm:spPr/>
    </dgm:pt>
    <dgm:pt modelId="{138C9B20-F866-4647-BFA7-893DBE16A352}" type="pres">
      <dgm:prSet presAssocID="{B4AD75A6-BE15-4C25-9F48-6AB6B2150111}" presName="txThree" presStyleLbl="node3" presStyleIdx="0" presStyleCnt="3">
        <dgm:presLayoutVars>
          <dgm:chPref val="3"/>
        </dgm:presLayoutVars>
      </dgm:prSet>
      <dgm:spPr/>
    </dgm:pt>
    <dgm:pt modelId="{49383272-3287-4CCD-88BA-3E9F97E747FA}" type="pres">
      <dgm:prSet presAssocID="{B4AD75A6-BE15-4C25-9F48-6AB6B2150111}" presName="horzThree" presStyleCnt="0"/>
      <dgm:spPr/>
    </dgm:pt>
    <dgm:pt modelId="{6B43B2A5-B8C9-4F08-82E6-A90C3D7545E7}" type="pres">
      <dgm:prSet presAssocID="{2C45ECB6-1DE7-446A-AA7A-58D5335B47E4}" presName="sibSpaceThree" presStyleCnt="0"/>
      <dgm:spPr/>
    </dgm:pt>
    <dgm:pt modelId="{FFAE12F7-3740-4DD4-B112-0C4616AC2368}" type="pres">
      <dgm:prSet presAssocID="{41860F27-F134-492B-9064-B8A2532E5F41}" presName="vertThree" presStyleCnt="0"/>
      <dgm:spPr/>
    </dgm:pt>
    <dgm:pt modelId="{E1448869-7016-4458-8E57-FD10A9123B3B}" type="pres">
      <dgm:prSet presAssocID="{41860F27-F134-492B-9064-B8A2532E5F41}" presName="txThree" presStyleLbl="node3" presStyleIdx="1" presStyleCnt="3">
        <dgm:presLayoutVars>
          <dgm:chPref val="3"/>
        </dgm:presLayoutVars>
      </dgm:prSet>
      <dgm:spPr/>
    </dgm:pt>
    <dgm:pt modelId="{75476CB3-CBB1-46ED-9D72-20AE5DD4037C}" type="pres">
      <dgm:prSet presAssocID="{41860F27-F134-492B-9064-B8A2532E5F41}" presName="horzThree" presStyleCnt="0"/>
      <dgm:spPr/>
    </dgm:pt>
    <dgm:pt modelId="{12D93B02-7EBB-4E95-A231-B75131C8F786}" type="pres">
      <dgm:prSet presAssocID="{F1CD5FE9-11A1-483D-A9F2-338935BD2B7A}" presName="sibSpaceTwo" presStyleCnt="0"/>
      <dgm:spPr/>
    </dgm:pt>
    <dgm:pt modelId="{081E6B39-39EC-45B5-91E7-AB614CF0B4F4}" type="pres">
      <dgm:prSet presAssocID="{5A17A35E-F351-479D-9D97-B0AAFFA2FDF1}" presName="vertTwo" presStyleCnt="0"/>
      <dgm:spPr/>
    </dgm:pt>
    <dgm:pt modelId="{5CA70E49-57F8-4008-92F5-7A58FBCB56D0}" type="pres">
      <dgm:prSet presAssocID="{5A17A35E-F351-479D-9D97-B0AAFFA2FDF1}" presName="txTwo" presStyleLbl="node2" presStyleIdx="1" presStyleCnt="2" custLinFactNeighborX="36" custLinFactNeighborY="1">
        <dgm:presLayoutVars>
          <dgm:chPref val="3"/>
        </dgm:presLayoutVars>
      </dgm:prSet>
      <dgm:spPr/>
    </dgm:pt>
    <dgm:pt modelId="{506F9450-1F31-40F6-91F5-624C2DBE3098}" type="pres">
      <dgm:prSet presAssocID="{5A17A35E-F351-479D-9D97-B0AAFFA2FDF1}" presName="parTransTwo" presStyleCnt="0"/>
      <dgm:spPr/>
    </dgm:pt>
    <dgm:pt modelId="{08C30BC1-CC87-411A-B653-5A6FC5F27721}" type="pres">
      <dgm:prSet presAssocID="{5A17A35E-F351-479D-9D97-B0AAFFA2FDF1}" presName="horzTwo" presStyleCnt="0"/>
      <dgm:spPr/>
    </dgm:pt>
    <dgm:pt modelId="{707846EC-8A09-402E-8D4E-7BE515BC7386}" type="pres">
      <dgm:prSet presAssocID="{2AA53112-CF10-4207-B467-DFC5F2FD251D}" presName="vertThree" presStyleCnt="0"/>
      <dgm:spPr/>
    </dgm:pt>
    <dgm:pt modelId="{6CE6506F-2A4F-4098-B105-E86A422ADA1B}" type="pres">
      <dgm:prSet presAssocID="{2AA53112-CF10-4207-B467-DFC5F2FD251D}" presName="txThree" presStyleLbl="node3" presStyleIdx="2" presStyleCnt="3">
        <dgm:presLayoutVars>
          <dgm:chPref val="3"/>
        </dgm:presLayoutVars>
      </dgm:prSet>
      <dgm:spPr/>
    </dgm:pt>
    <dgm:pt modelId="{52A29CDE-3F57-4832-A982-375ED540F5D9}" type="pres">
      <dgm:prSet presAssocID="{2AA53112-CF10-4207-B467-DFC5F2FD251D}" presName="horzThree" presStyleCnt="0"/>
      <dgm:spPr/>
    </dgm:pt>
  </dgm:ptLst>
  <dgm:cxnLst>
    <dgm:cxn modelId="{FE7FD720-BAC8-48C4-88FE-40CA6D4A9560}" srcId="{95360EE1-2C3B-4F4C-923B-64A53B0BEB2D}" destId="{5A17A35E-F351-479D-9D97-B0AAFFA2FDF1}" srcOrd="1" destOrd="0" parTransId="{9BA9E6AC-D2AB-472C-949D-5383FBC45593}" sibTransId="{6E0AB975-C05C-4814-B6F7-6043914C3282}"/>
    <dgm:cxn modelId="{66C72226-83C1-4D43-BEA2-854C21BCD20A}" srcId="{0C44DEE8-8675-4C0E-B05F-A01816BB00B1}" destId="{41860F27-F134-492B-9064-B8A2532E5F41}" srcOrd="1" destOrd="0" parTransId="{F8359DC8-7290-4A4B-80D7-E51BC50615AB}" sibTransId="{E451E81C-D306-4DA6-8E5B-650712ECF6F6}"/>
    <dgm:cxn modelId="{BF66234B-0452-41E2-A8E5-A792A777923E}" type="presOf" srcId="{2AA53112-CF10-4207-B467-DFC5F2FD251D}" destId="{6CE6506F-2A4F-4098-B105-E86A422ADA1B}" srcOrd="0" destOrd="0" presId="urn:microsoft.com/office/officeart/2005/8/layout/architecture"/>
    <dgm:cxn modelId="{9DC5D177-974B-447E-BC83-77116EBA8386}" srcId="{1AA406FD-B5D8-4F18-9480-B953D4D60A00}" destId="{95360EE1-2C3B-4F4C-923B-64A53B0BEB2D}" srcOrd="0" destOrd="0" parTransId="{32916941-E433-4C61-9C2D-D993D86A78DE}" sibTransId="{D770A48A-A4E8-420D-8831-B5514528F0B4}"/>
    <dgm:cxn modelId="{280E2A88-A16F-4CD7-BF6D-C9D15A6EEBC0}" type="presOf" srcId="{5A17A35E-F351-479D-9D97-B0AAFFA2FDF1}" destId="{5CA70E49-57F8-4008-92F5-7A58FBCB56D0}" srcOrd="0" destOrd="0" presId="urn:microsoft.com/office/officeart/2005/8/layout/architecture"/>
    <dgm:cxn modelId="{3CD5AD8B-F297-4D27-ADDF-2D003C615DDA}" type="presOf" srcId="{B4AD75A6-BE15-4C25-9F48-6AB6B2150111}" destId="{138C9B20-F866-4647-BFA7-893DBE16A352}" srcOrd="0" destOrd="0" presId="urn:microsoft.com/office/officeart/2005/8/layout/architecture"/>
    <dgm:cxn modelId="{8E180A9F-4310-4BD5-852D-9A6D11A87E85}" type="presOf" srcId="{0C44DEE8-8675-4C0E-B05F-A01816BB00B1}" destId="{DD9D473B-EA5F-4398-951C-D49160A614B9}" srcOrd="0" destOrd="0" presId="urn:microsoft.com/office/officeart/2005/8/layout/architecture"/>
    <dgm:cxn modelId="{1B21E5A3-5106-410D-B28B-70316A33CD7D}" srcId="{95360EE1-2C3B-4F4C-923B-64A53B0BEB2D}" destId="{0C44DEE8-8675-4C0E-B05F-A01816BB00B1}" srcOrd="0" destOrd="0" parTransId="{242B4412-5A23-4255-B527-65EFF4AFBDB3}" sibTransId="{F1CD5FE9-11A1-483D-A9F2-338935BD2B7A}"/>
    <dgm:cxn modelId="{95A46BA9-D8B1-4D4E-B994-7ED8C517CEA9}" type="presOf" srcId="{1AA406FD-B5D8-4F18-9480-B953D4D60A00}" destId="{30517007-7F82-4D8C-B5BE-EDD66ADD27D4}" srcOrd="0" destOrd="0" presId="urn:microsoft.com/office/officeart/2005/8/layout/architecture"/>
    <dgm:cxn modelId="{E28D06CF-4194-4DC7-B54E-9F4F5E17019F}" srcId="{0C44DEE8-8675-4C0E-B05F-A01816BB00B1}" destId="{B4AD75A6-BE15-4C25-9F48-6AB6B2150111}" srcOrd="0" destOrd="0" parTransId="{B0B13317-9AAB-476A-91FF-5A9140DC8C80}" sibTransId="{2C45ECB6-1DE7-446A-AA7A-58D5335B47E4}"/>
    <dgm:cxn modelId="{DB9150DB-781D-4409-B182-E591531D114E}" type="presOf" srcId="{41860F27-F134-492B-9064-B8A2532E5F41}" destId="{E1448869-7016-4458-8E57-FD10A9123B3B}" srcOrd="0" destOrd="0" presId="urn:microsoft.com/office/officeart/2005/8/layout/architecture"/>
    <dgm:cxn modelId="{632B8AF6-B354-4613-931B-4023D257D6C6}" type="presOf" srcId="{95360EE1-2C3B-4F4C-923B-64A53B0BEB2D}" destId="{0D9285D5-842E-4FBF-98CD-C84D0535F0CA}" srcOrd="0" destOrd="0" presId="urn:microsoft.com/office/officeart/2005/8/layout/architecture"/>
    <dgm:cxn modelId="{D534D2F6-71E8-4B8D-A30E-38401D97CD3F}" srcId="{5A17A35E-F351-479D-9D97-B0AAFFA2FDF1}" destId="{2AA53112-CF10-4207-B467-DFC5F2FD251D}" srcOrd="0" destOrd="0" parTransId="{1D820A17-A515-45E8-9960-7CE7DB9FBDB8}" sibTransId="{4A5B3AB5-06FC-4F7D-AB2E-453F04D97CF4}"/>
    <dgm:cxn modelId="{3B384BDE-D620-4E7D-A089-AAAA9A19F747}" type="presParOf" srcId="{30517007-7F82-4D8C-B5BE-EDD66ADD27D4}" destId="{2C1380D1-B9A8-429F-842D-F22737E11411}" srcOrd="0" destOrd="0" presId="urn:microsoft.com/office/officeart/2005/8/layout/architecture"/>
    <dgm:cxn modelId="{ADCAB60D-17F7-46AB-8A88-20794E558F0D}" type="presParOf" srcId="{2C1380D1-B9A8-429F-842D-F22737E11411}" destId="{0D9285D5-842E-4FBF-98CD-C84D0535F0CA}" srcOrd="0" destOrd="0" presId="urn:microsoft.com/office/officeart/2005/8/layout/architecture"/>
    <dgm:cxn modelId="{A2B95359-CB4B-4500-962F-FE6C7875C0C9}" type="presParOf" srcId="{2C1380D1-B9A8-429F-842D-F22737E11411}" destId="{B21432E2-3038-4E2A-82FF-DA075E815B72}" srcOrd="1" destOrd="0" presId="urn:microsoft.com/office/officeart/2005/8/layout/architecture"/>
    <dgm:cxn modelId="{A15F1431-FFDD-467F-B96B-BE27B72A5E22}" type="presParOf" srcId="{2C1380D1-B9A8-429F-842D-F22737E11411}" destId="{C050C5E7-215A-4AEE-83E4-F1B086A627F8}" srcOrd="2" destOrd="0" presId="urn:microsoft.com/office/officeart/2005/8/layout/architecture"/>
    <dgm:cxn modelId="{8ED733B0-FA32-465E-B630-D052A7852BC3}" type="presParOf" srcId="{C050C5E7-215A-4AEE-83E4-F1B086A627F8}" destId="{6EEBF437-3B05-4485-85E6-833232DF41D8}" srcOrd="0" destOrd="0" presId="urn:microsoft.com/office/officeart/2005/8/layout/architecture"/>
    <dgm:cxn modelId="{F4AE548B-296F-480D-BAE5-054D584D3167}" type="presParOf" srcId="{6EEBF437-3B05-4485-85E6-833232DF41D8}" destId="{DD9D473B-EA5F-4398-951C-D49160A614B9}" srcOrd="0" destOrd="0" presId="urn:microsoft.com/office/officeart/2005/8/layout/architecture"/>
    <dgm:cxn modelId="{976E4F95-554E-4998-B9A9-41312AAECA4B}" type="presParOf" srcId="{6EEBF437-3B05-4485-85E6-833232DF41D8}" destId="{CDF976AD-5C4E-4FE9-BF05-A91DDD93EAF6}" srcOrd="1" destOrd="0" presId="urn:microsoft.com/office/officeart/2005/8/layout/architecture"/>
    <dgm:cxn modelId="{29D550B5-CB6A-4107-A5C9-9B5C41B8DEB7}" type="presParOf" srcId="{6EEBF437-3B05-4485-85E6-833232DF41D8}" destId="{8723B94B-4154-4372-ABD9-C1A8A2096AA6}" srcOrd="2" destOrd="0" presId="urn:microsoft.com/office/officeart/2005/8/layout/architecture"/>
    <dgm:cxn modelId="{233FAC29-EE08-422D-BEA0-3FD902BC9204}" type="presParOf" srcId="{8723B94B-4154-4372-ABD9-C1A8A2096AA6}" destId="{A23C3C7D-1125-4FD0-9C07-8AC6B0A9777A}" srcOrd="0" destOrd="0" presId="urn:microsoft.com/office/officeart/2005/8/layout/architecture"/>
    <dgm:cxn modelId="{4E3DFFD0-A9C6-4E90-A6ED-0F6117C3C536}" type="presParOf" srcId="{A23C3C7D-1125-4FD0-9C07-8AC6B0A9777A}" destId="{138C9B20-F866-4647-BFA7-893DBE16A352}" srcOrd="0" destOrd="0" presId="urn:microsoft.com/office/officeart/2005/8/layout/architecture"/>
    <dgm:cxn modelId="{BD3D3D09-ADBA-43DE-9E14-FEEE82ABA0FC}" type="presParOf" srcId="{A23C3C7D-1125-4FD0-9C07-8AC6B0A9777A}" destId="{49383272-3287-4CCD-88BA-3E9F97E747FA}" srcOrd="1" destOrd="0" presId="urn:microsoft.com/office/officeart/2005/8/layout/architecture"/>
    <dgm:cxn modelId="{8F0B634A-AC7D-400A-B61C-6A3F4B3A9612}" type="presParOf" srcId="{8723B94B-4154-4372-ABD9-C1A8A2096AA6}" destId="{6B43B2A5-B8C9-4F08-82E6-A90C3D7545E7}" srcOrd="1" destOrd="0" presId="urn:microsoft.com/office/officeart/2005/8/layout/architecture"/>
    <dgm:cxn modelId="{8EA03C45-7205-4E18-AF76-24A3483CCFCB}" type="presParOf" srcId="{8723B94B-4154-4372-ABD9-C1A8A2096AA6}" destId="{FFAE12F7-3740-4DD4-B112-0C4616AC2368}" srcOrd="2" destOrd="0" presId="urn:microsoft.com/office/officeart/2005/8/layout/architecture"/>
    <dgm:cxn modelId="{64A20D30-C3D1-4AD8-9021-3773CE4879BE}" type="presParOf" srcId="{FFAE12F7-3740-4DD4-B112-0C4616AC2368}" destId="{E1448869-7016-4458-8E57-FD10A9123B3B}" srcOrd="0" destOrd="0" presId="urn:microsoft.com/office/officeart/2005/8/layout/architecture"/>
    <dgm:cxn modelId="{1C1FBA83-FFC5-42D1-B8A1-9E840359CADC}" type="presParOf" srcId="{FFAE12F7-3740-4DD4-B112-0C4616AC2368}" destId="{75476CB3-CBB1-46ED-9D72-20AE5DD4037C}" srcOrd="1" destOrd="0" presId="urn:microsoft.com/office/officeart/2005/8/layout/architecture"/>
    <dgm:cxn modelId="{681E02EB-6BB8-41AB-9B54-A8CBED2AFF57}" type="presParOf" srcId="{C050C5E7-215A-4AEE-83E4-F1B086A627F8}" destId="{12D93B02-7EBB-4E95-A231-B75131C8F786}" srcOrd="1" destOrd="0" presId="urn:microsoft.com/office/officeart/2005/8/layout/architecture"/>
    <dgm:cxn modelId="{41391400-95B6-4DD3-986C-1FFA6D91C781}" type="presParOf" srcId="{C050C5E7-215A-4AEE-83E4-F1B086A627F8}" destId="{081E6B39-39EC-45B5-91E7-AB614CF0B4F4}" srcOrd="2" destOrd="0" presId="urn:microsoft.com/office/officeart/2005/8/layout/architecture"/>
    <dgm:cxn modelId="{16B65382-31C6-4839-AA34-1E27F67F6CEE}" type="presParOf" srcId="{081E6B39-39EC-45B5-91E7-AB614CF0B4F4}" destId="{5CA70E49-57F8-4008-92F5-7A58FBCB56D0}" srcOrd="0" destOrd="0" presId="urn:microsoft.com/office/officeart/2005/8/layout/architecture"/>
    <dgm:cxn modelId="{BE54F861-E5C1-4C9F-A209-B939E2704F57}" type="presParOf" srcId="{081E6B39-39EC-45B5-91E7-AB614CF0B4F4}" destId="{506F9450-1F31-40F6-91F5-624C2DBE3098}" srcOrd="1" destOrd="0" presId="urn:microsoft.com/office/officeart/2005/8/layout/architecture"/>
    <dgm:cxn modelId="{FFC8A9B8-9CC1-4B2E-88E9-04D1AF85E30F}" type="presParOf" srcId="{081E6B39-39EC-45B5-91E7-AB614CF0B4F4}" destId="{08C30BC1-CC87-411A-B653-5A6FC5F27721}" srcOrd="2" destOrd="0" presId="urn:microsoft.com/office/officeart/2005/8/layout/architecture"/>
    <dgm:cxn modelId="{65256E28-9A35-4DFA-B27C-30EC06AE7890}" type="presParOf" srcId="{08C30BC1-CC87-411A-B653-5A6FC5F27721}" destId="{707846EC-8A09-402E-8D4E-7BE515BC7386}" srcOrd="0" destOrd="0" presId="urn:microsoft.com/office/officeart/2005/8/layout/architecture"/>
    <dgm:cxn modelId="{BFC43709-2D9F-4F0B-A621-FA4B5E47DB31}" type="presParOf" srcId="{707846EC-8A09-402E-8D4E-7BE515BC7386}" destId="{6CE6506F-2A4F-4098-B105-E86A422ADA1B}" srcOrd="0" destOrd="0" presId="urn:microsoft.com/office/officeart/2005/8/layout/architecture"/>
    <dgm:cxn modelId="{549F87A3-B9F0-4996-8348-15A26341EF0B}" type="presParOf" srcId="{707846EC-8A09-402E-8D4E-7BE515BC7386}" destId="{52A29CDE-3F57-4832-A982-375ED540F5D9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0FCEA5-3497-4619-8C34-655A13A15E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D859A0-3D45-4AF1-B969-155F0B5A15E7}" type="pres">
      <dgm:prSet presAssocID="{A50FCEA5-3497-4619-8C34-655A13A15E3E}" presName="Name0" presStyleCnt="0">
        <dgm:presLayoutVars>
          <dgm:dir/>
          <dgm:resizeHandles val="exact"/>
        </dgm:presLayoutVars>
      </dgm:prSet>
      <dgm:spPr/>
    </dgm:pt>
  </dgm:ptLst>
  <dgm:cxnLst>
    <dgm:cxn modelId="{FA74BD85-36AC-4A11-8F0D-0872EAA1C285}" type="presOf" srcId="{A50FCEA5-3497-4619-8C34-655A13A15E3E}" destId="{B7D859A0-3D45-4AF1-B969-155F0B5A15E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979751-67F4-4AEA-89F7-99C1151A0D4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12C029A5-DD4C-40D7-9C50-444F226C99F0}">
      <dgm:prSet phldrT="[Text]" custT="1"/>
      <dgm:spPr/>
      <dgm:t>
        <a:bodyPr/>
        <a:lstStyle/>
        <a:p>
          <a:endParaRPr lang="en-US" sz="1800" b="1" dirty="0">
            <a:solidFill>
              <a:srgbClr val="991B1D"/>
            </a:solidFill>
          </a:endParaRPr>
        </a:p>
      </dgm:t>
    </dgm:pt>
    <dgm:pt modelId="{230E9B31-8C50-485C-A101-14F7865A8E15}" type="parTrans" cxnId="{7DE6BC6A-7420-4DEA-B0C3-30EFA07A5E76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E3BFAF82-A5A9-4B85-A464-0E36A91C2FE6}" type="sibTrans" cxnId="{7DE6BC6A-7420-4DEA-B0C3-30EFA07A5E76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2E91D5CA-DA29-489E-8B84-3E2371CDF25E}">
      <dgm:prSet phldrT="[Text]" custT="1"/>
      <dgm:spPr/>
      <dgm:t>
        <a:bodyPr/>
        <a:lstStyle/>
        <a:p>
          <a:r>
            <a:rPr lang="en-US" sz="1200" b="1" dirty="0">
              <a:solidFill>
                <a:srgbClr val="991B1D"/>
              </a:solidFill>
              <a:latin typeface="Aharoni" panose="02010803020104030203" pitchFamily="2" charset="-79"/>
              <a:cs typeface="Aharoni" panose="02010803020104030203" pitchFamily="2" charset="-79"/>
            </a:rPr>
            <a:t>ONE MODEL FOR EACH FILE TYPE</a:t>
          </a:r>
          <a:endParaRPr lang="en-US" sz="1200" dirty="0">
            <a:solidFill>
              <a:srgbClr val="991B1D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49953AC-92CB-4258-B8EC-E5B1142B9FF0}" type="parTrans" cxnId="{2138016E-435E-4010-AF86-FCA3AA236996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6ECD87BD-D223-4CB6-A879-7D81C9824B8F}" type="sibTrans" cxnId="{2138016E-435E-4010-AF86-FCA3AA236996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730B65DD-4CBD-4639-913A-06CB247E3068}">
      <dgm:prSet phldrT="[Text]"/>
      <dgm:spPr/>
      <dgm:t>
        <a:bodyPr/>
        <a:lstStyle/>
        <a:p>
          <a:endParaRPr lang="en-US" b="1" dirty="0">
            <a:solidFill>
              <a:srgbClr val="991B1D"/>
            </a:solidFill>
          </a:endParaRPr>
        </a:p>
      </dgm:t>
    </dgm:pt>
    <dgm:pt modelId="{3A074C19-FCCC-4767-A8A2-2C5C672F0B30}" type="parTrans" cxnId="{2BEEEB83-1479-4868-90E3-07D7C7B80418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427BCB43-B1FF-48F2-B9CD-DB557943DF9F}" type="sibTrans" cxnId="{2BEEEB83-1479-4868-90E3-07D7C7B80418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66FDF556-0CDA-4E94-AB67-B004AC3DF461}">
      <dgm:prSet phldrT="[Text]" custT="1"/>
      <dgm:spPr/>
      <dgm:t>
        <a:bodyPr/>
        <a:lstStyle/>
        <a:p>
          <a:r>
            <a:rPr lang="en-US" sz="1200" b="1" dirty="0">
              <a:solidFill>
                <a:srgbClr val="991B1D"/>
              </a:solidFill>
              <a:latin typeface="Aharoni" panose="02010803020104030203" pitchFamily="2" charset="-79"/>
              <a:cs typeface="Aharoni" panose="02010803020104030203" pitchFamily="2" charset="-79"/>
            </a:rPr>
            <a:t>MULTIPLE MODELS COMPUTED USING K-MEANS FOR EACH FILE TYPE</a:t>
          </a:r>
        </a:p>
      </dgm:t>
    </dgm:pt>
    <dgm:pt modelId="{96E20664-D77B-4360-AF23-EADC299961E1}" type="parTrans" cxnId="{D773B840-7BC2-44EF-95CB-837BD40FE540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24AD7853-D18D-4FFB-8A98-B3BA81C88D23}" type="sibTrans" cxnId="{D773B840-7BC2-44EF-95CB-837BD40FE540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E3CFC94E-9D2C-4102-8889-25086B30198D}">
      <dgm:prSet phldrT="[Text]"/>
      <dgm:spPr/>
      <dgm:t>
        <a:bodyPr/>
        <a:lstStyle/>
        <a:p>
          <a:endParaRPr lang="en-US" b="1" dirty="0">
            <a:solidFill>
              <a:srgbClr val="991B1D"/>
            </a:solidFill>
          </a:endParaRPr>
        </a:p>
      </dgm:t>
    </dgm:pt>
    <dgm:pt modelId="{B4E30203-C86C-48E3-A4CC-AFFAFE9B076F}" type="parTrans" cxnId="{53EC28EC-3B8F-4D06-862D-AF7C593DEDB5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2E0BBE46-1823-42F7-9CE1-6C0C387FB766}" type="sibTrans" cxnId="{53EC28EC-3B8F-4D06-862D-AF7C593DEDB5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85E35B93-B928-4DEF-84B6-639BF6D92D65}">
      <dgm:prSet phldrT="[Text]" custT="1"/>
      <dgm:spPr/>
      <dgm:t>
        <a:bodyPr/>
        <a:lstStyle/>
        <a:p>
          <a:r>
            <a:rPr lang="en-US" sz="1200" b="1" dirty="0">
              <a:solidFill>
                <a:srgbClr val="991B1D"/>
              </a:solidFill>
              <a:latin typeface="Aharoni" panose="02010803020104030203" pitchFamily="2" charset="-79"/>
              <a:cs typeface="Aharoni" panose="02010803020104030203" pitchFamily="2" charset="-79"/>
            </a:rPr>
            <a:t>ENTIRE </a:t>
          </a:r>
          <a:r>
            <a:rPr lang="en-US" sz="2000" b="1" dirty="0">
              <a:solidFill>
                <a:srgbClr val="991B1D"/>
              </a:solidFill>
              <a:latin typeface="Aharoni" panose="02010803020104030203" pitchFamily="2" charset="-79"/>
              <a:cs typeface="Aharoni" panose="02010803020104030203" pitchFamily="2" charset="-79"/>
            </a:rPr>
            <a:t>80%</a:t>
          </a:r>
          <a:r>
            <a:rPr lang="en-US" sz="1200" b="1" dirty="0">
              <a:solidFill>
                <a:srgbClr val="991B1D"/>
              </a:solidFill>
              <a:latin typeface="Aharoni" panose="02010803020104030203" pitchFamily="2" charset="-79"/>
              <a:cs typeface="Aharoni" panose="02010803020104030203" pitchFamily="2" charset="-79"/>
            </a:rPr>
            <a:t> OF TRAINING FILE BECOMES THE CENTROID</a:t>
          </a:r>
        </a:p>
      </dgm:t>
    </dgm:pt>
    <dgm:pt modelId="{DBE67E55-D87C-4F66-BE17-F0D0B87C9D5A}" type="parTrans" cxnId="{114C4069-C344-4452-9D93-68D53465B818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C9C96D77-B795-40DF-A6D8-8307D92AA963}" type="sibTrans" cxnId="{114C4069-C344-4452-9D93-68D53465B818}">
      <dgm:prSet/>
      <dgm:spPr/>
      <dgm:t>
        <a:bodyPr/>
        <a:lstStyle/>
        <a:p>
          <a:endParaRPr lang="en-US">
            <a:solidFill>
              <a:srgbClr val="991B1D"/>
            </a:solidFill>
          </a:endParaRPr>
        </a:p>
      </dgm:t>
    </dgm:pt>
    <dgm:pt modelId="{4A0808BF-F613-4A9B-B948-F5ED6E40CA45}" type="pres">
      <dgm:prSet presAssocID="{A0979751-67F4-4AEA-89F7-99C1151A0D45}" presName="Name0" presStyleCnt="0">
        <dgm:presLayoutVars>
          <dgm:chMax/>
          <dgm:chPref/>
          <dgm:dir/>
          <dgm:animLvl val="lvl"/>
        </dgm:presLayoutVars>
      </dgm:prSet>
      <dgm:spPr/>
    </dgm:pt>
    <dgm:pt modelId="{9B89CC16-CDF8-4546-BD54-5EFBF4204737}" type="pres">
      <dgm:prSet presAssocID="{12C029A5-DD4C-40D7-9C50-444F226C99F0}" presName="composite" presStyleCnt="0"/>
      <dgm:spPr/>
    </dgm:pt>
    <dgm:pt modelId="{DD5759A0-05D0-4626-9EE4-AC6D1013CFF6}" type="pres">
      <dgm:prSet presAssocID="{12C029A5-DD4C-40D7-9C50-444F226C99F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48530FA-12CB-4458-9CFD-D4C3544EC7A3}" type="pres">
      <dgm:prSet presAssocID="{12C029A5-DD4C-40D7-9C50-444F226C99F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A8F510A-618B-4339-9D01-6C2AF0E2BAB1}" type="pres">
      <dgm:prSet presAssocID="{12C029A5-DD4C-40D7-9C50-444F226C99F0}" presName="BalanceSpacing" presStyleCnt="0"/>
      <dgm:spPr/>
    </dgm:pt>
    <dgm:pt modelId="{739A0842-6AA9-4269-8A70-97524C5DC614}" type="pres">
      <dgm:prSet presAssocID="{12C029A5-DD4C-40D7-9C50-444F226C99F0}" presName="BalanceSpacing1" presStyleCnt="0"/>
      <dgm:spPr/>
    </dgm:pt>
    <dgm:pt modelId="{8CF8A0BD-57B9-4786-AD31-677615A0A20C}" type="pres">
      <dgm:prSet presAssocID="{E3BFAF82-A5A9-4B85-A464-0E36A91C2FE6}" presName="Accent1Text" presStyleLbl="node1" presStyleIdx="1" presStyleCnt="6"/>
      <dgm:spPr/>
    </dgm:pt>
    <dgm:pt modelId="{A03DF67B-B036-44CF-837D-E1BAD3956678}" type="pres">
      <dgm:prSet presAssocID="{E3BFAF82-A5A9-4B85-A464-0E36A91C2FE6}" presName="spaceBetweenRectangles" presStyleCnt="0"/>
      <dgm:spPr/>
    </dgm:pt>
    <dgm:pt modelId="{DEF49389-ADA3-4C9C-A3B0-9B1192393D71}" type="pres">
      <dgm:prSet presAssocID="{730B65DD-4CBD-4639-913A-06CB247E3068}" presName="composite" presStyleCnt="0"/>
      <dgm:spPr/>
    </dgm:pt>
    <dgm:pt modelId="{9A80CBD3-6A73-4FEC-871E-B66847CED467}" type="pres">
      <dgm:prSet presAssocID="{730B65DD-4CBD-4639-913A-06CB247E306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1E82125-5CD4-454F-A2F0-8D884775F512}" type="pres">
      <dgm:prSet presAssocID="{730B65DD-4CBD-4639-913A-06CB247E306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1C9D509-7570-499D-837D-579FB1F52FAB}" type="pres">
      <dgm:prSet presAssocID="{730B65DD-4CBD-4639-913A-06CB247E3068}" presName="BalanceSpacing" presStyleCnt="0"/>
      <dgm:spPr/>
    </dgm:pt>
    <dgm:pt modelId="{8AA03F48-5444-48F3-9D11-79C49ED24AEC}" type="pres">
      <dgm:prSet presAssocID="{730B65DD-4CBD-4639-913A-06CB247E3068}" presName="BalanceSpacing1" presStyleCnt="0"/>
      <dgm:spPr/>
    </dgm:pt>
    <dgm:pt modelId="{A3BDDA2B-B860-46B7-9EA5-274DAAFD4D81}" type="pres">
      <dgm:prSet presAssocID="{427BCB43-B1FF-48F2-B9CD-DB557943DF9F}" presName="Accent1Text" presStyleLbl="node1" presStyleIdx="3" presStyleCnt="6"/>
      <dgm:spPr/>
    </dgm:pt>
    <dgm:pt modelId="{8CC2ED03-7A9C-46AD-976F-D547D6A8765C}" type="pres">
      <dgm:prSet presAssocID="{427BCB43-B1FF-48F2-B9CD-DB557943DF9F}" presName="spaceBetweenRectangles" presStyleCnt="0"/>
      <dgm:spPr/>
    </dgm:pt>
    <dgm:pt modelId="{37A4E992-150A-408B-9A45-C229FAFBCFE0}" type="pres">
      <dgm:prSet presAssocID="{E3CFC94E-9D2C-4102-8889-25086B30198D}" presName="composite" presStyleCnt="0"/>
      <dgm:spPr/>
    </dgm:pt>
    <dgm:pt modelId="{13C66005-C957-47A2-A7BA-ACF5CC5DA7B8}" type="pres">
      <dgm:prSet presAssocID="{E3CFC94E-9D2C-4102-8889-25086B30198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7D241B9-9FEC-42AD-A955-BBCEFDD42CFA}" type="pres">
      <dgm:prSet presAssocID="{E3CFC94E-9D2C-4102-8889-25086B30198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8BFE116-F75E-43CD-A678-DF1D9E84D895}" type="pres">
      <dgm:prSet presAssocID="{E3CFC94E-9D2C-4102-8889-25086B30198D}" presName="BalanceSpacing" presStyleCnt="0"/>
      <dgm:spPr/>
    </dgm:pt>
    <dgm:pt modelId="{4F812E93-0054-4941-BD11-8056ADD28DDF}" type="pres">
      <dgm:prSet presAssocID="{E3CFC94E-9D2C-4102-8889-25086B30198D}" presName="BalanceSpacing1" presStyleCnt="0"/>
      <dgm:spPr/>
    </dgm:pt>
    <dgm:pt modelId="{17900A2F-0646-47A4-936A-821A59676C42}" type="pres">
      <dgm:prSet presAssocID="{2E0BBE46-1823-42F7-9CE1-6C0C387FB766}" presName="Accent1Text" presStyleLbl="node1" presStyleIdx="5" presStyleCnt="6"/>
      <dgm:spPr/>
    </dgm:pt>
  </dgm:ptLst>
  <dgm:cxnLst>
    <dgm:cxn modelId="{D773B840-7BC2-44EF-95CB-837BD40FE540}" srcId="{730B65DD-4CBD-4639-913A-06CB247E3068}" destId="{66FDF556-0CDA-4E94-AB67-B004AC3DF461}" srcOrd="0" destOrd="0" parTransId="{96E20664-D77B-4360-AF23-EADC299961E1}" sibTransId="{24AD7853-D18D-4FFB-8A98-B3BA81C88D23}"/>
    <dgm:cxn modelId="{D7D14562-4C13-4BB4-BFBC-340FE79FB61E}" type="presOf" srcId="{85E35B93-B928-4DEF-84B6-639BF6D92D65}" destId="{B7D241B9-9FEC-42AD-A955-BBCEFDD42CFA}" srcOrd="0" destOrd="0" presId="urn:microsoft.com/office/officeart/2008/layout/AlternatingHexagons"/>
    <dgm:cxn modelId="{97D81C69-5784-4EC3-BD6D-05ED722DECDE}" type="presOf" srcId="{E3CFC94E-9D2C-4102-8889-25086B30198D}" destId="{13C66005-C957-47A2-A7BA-ACF5CC5DA7B8}" srcOrd="0" destOrd="0" presId="urn:microsoft.com/office/officeart/2008/layout/AlternatingHexagons"/>
    <dgm:cxn modelId="{114C4069-C344-4452-9D93-68D53465B818}" srcId="{E3CFC94E-9D2C-4102-8889-25086B30198D}" destId="{85E35B93-B928-4DEF-84B6-639BF6D92D65}" srcOrd="0" destOrd="0" parTransId="{DBE67E55-D87C-4F66-BE17-F0D0B87C9D5A}" sibTransId="{C9C96D77-B795-40DF-A6D8-8307D92AA963}"/>
    <dgm:cxn modelId="{7DE6BC6A-7420-4DEA-B0C3-30EFA07A5E76}" srcId="{A0979751-67F4-4AEA-89F7-99C1151A0D45}" destId="{12C029A5-DD4C-40D7-9C50-444F226C99F0}" srcOrd="0" destOrd="0" parTransId="{230E9B31-8C50-485C-A101-14F7865A8E15}" sibTransId="{E3BFAF82-A5A9-4B85-A464-0E36A91C2FE6}"/>
    <dgm:cxn modelId="{2138016E-435E-4010-AF86-FCA3AA236996}" srcId="{12C029A5-DD4C-40D7-9C50-444F226C99F0}" destId="{2E91D5CA-DA29-489E-8B84-3E2371CDF25E}" srcOrd="0" destOrd="0" parTransId="{649953AC-92CB-4258-B8EC-E5B1142B9FF0}" sibTransId="{6ECD87BD-D223-4CB6-A879-7D81C9824B8F}"/>
    <dgm:cxn modelId="{F0F15A81-7C21-4296-A3DD-B281E4CB0ACA}" type="presOf" srcId="{66FDF556-0CDA-4E94-AB67-B004AC3DF461}" destId="{11E82125-5CD4-454F-A2F0-8D884775F512}" srcOrd="0" destOrd="0" presId="urn:microsoft.com/office/officeart/2008/layout/AlternatingHexagons"/>
    <dgm:cxn modelId="{2BEEEB83-1479-4868-90E3-07D7C7B80418}" srcId="{A0979751-67F4-4AEA-89F7-99C1151A0D45}" destId="{730B65DD-4CBD-4639-913A-06CB247E3068}" srcOrd="1" destOrd="0" parTransId="{3A074C19-FCCC-4767-A8A2-2C5C672F0B30}" sibTransId="{427BCB43-B1FF-48F2-B9CD-DB557943DF9F}"/>
    <dgm:cxn modelId="{80C1668C-4DFA-477F-8E45-7A240D578293}" type="presOf" srcId="{12C029A5-DD4C-40D7-9C50-444F226C99F0}" destId="{DD5759A0-05D0-4626-9EE4-AC6D1013CFF6}" srcOrd="0" destOrd="0" presId="urn:microsoft.com/office/officeart/2008/layout/AlternatingHexagons"/>
    <dgm:cxn modelId="{23B5ED97-EA59-4D41-80F8-B26C010B28FB}" type="presOf" srcId="{A0979751-67F4-4AEA-89F7-99C1151A0D45}" destId="{4A0808BF-F613-4A9B-B948-F5ED6E40CA45}" srcOrd="0" destOrd="0" presId="urn:microsoft.com/office/officeart/2008/layout/AlternatingHexagons"/>
    <dgm:cxn modelId="{46B0C1B8-4A9F-468E-A6F7-B22BD5EC49F7}" type="presOf" srcId="{730B65DD-4CBD-4639-913A-06CB247E3068}" destId="{9A80CBD3-6A73-4FEC-871E-B66847CED467}" srcOrd="0" destOrd="0" presId="urn:microsoft.com/office/officeart/2008/layout/AlternatingHexagons"/>
    <dgm:cxn modelId="{33E03BBB-FD67-44AA-A671-3EDF69CFC1C9}" type="presOf" srcId="{2E0BBE46-1823-42F7-9CE1-6C0C387FB766}" destId="{17900A2F-0646-47A4-936A-821A59676C42}" srcOrd="0" destOrd="0" presId="urn:microsoft.com/office/officeart/2008/layout/AlternatingHexagons"/>
    <dgm:cxn modelId="{8D800BD1-ED46-4751-B34B-D309572B631C}" type="presOf" srcId="{427BCB43-B1FF-48F2-B9CD-DB557943DF9F}" destId="{A3BDDA2B-B860-46B7-9EA5-274DAAFD4D81}" srcOrd="0" destOrd="0" presId="urn:microsoft.com/office/officeart/2008/layout/AlternatingHexagons"/>
    <dgm:cxn modelId="{202C43E7-F622-4891-A1A8-4E1106645E15}" type="presOf" srcId="{E3BFAF82-A5A9-4B85-A464-0E36A91C2FE6}" destId="{8CF8A0BD-57B9-4786-AD31-677615A0A20C}" srcOrd="0" destOrd="0" presId="urn:microsoft.com/office/officeart/2008/layout/AlternatingHexagons"/>
    <dgm:cxn modelId="{53EC28EC-3B8F-4D06-862D-AF7C593DEDB5}" srcId="{A0979751-67F4-4AEA-89F7-99C1151A0D45}" destId="{E3CFC94E-9D2C-4102-8889-25086B30198D}" srcOrd="2" destOrd="0" parTransId="{B4E30203-C86C-48E3-A4CC-AFFAFE9B076F}" sibTransId="{2E0BBE46-1823-42F7-9CE1-6C0C387FB766}"/>
    <dgm:cxn modelId="{0C554BF9-55D0-4A72-BBEA-C34CB06E10DA}" type="presOf" srcId="{2E91D5CA-DA29-489E-8B84-3E2371CDF25E}" destId="{048530FA-12CB-4458-9CFD-D4C3544EC7A3}" srcOrd="0" destOrd="0" presId="urn:microsoft.com/office/officeart/2008/layout/AlternatingHexagons"/>
    <dgm:cxn modelId="{A05F7C90-3E0E-489D-AD67-6C0737A5B8B7}" type="presParOf" srcId="{4A0808BF-F613-4A9B-B948-F5ED6E40CA45}" destId="{9B89CC16-CDF8-4546-BD54-5EFBF4204737}" srcOrd="0" destOrd="0" presId="urn:microsoft.com/office/officeart/2008/layout/AlternatingHexagons"/>
    <dgm:cxn modelId="{316A5568-FA76-459D-9B7D-D09D4C216D0B}" type="presParOf" srcId="{9B89CC16-CDF8-4546-BD54-5EFBF4204737}" destId="{DD5759A0-05D0-4626-9EE4-AC6D1013CFF6}" srcOrd="0" destOrd="0" presId="urn:microsoft.com/office/officeart/2008/layout/AlternatingHexagons"/>
    <dgm:cxn modelId="{D532C4C7-F093-43D3-8947-FC94210C5843}" type="presParOf" srcId="{9B89CC16-CDF8-4546-BD54-5EFBF4204737}" destId="{048530FA-12CB-4458-9CFD-D4C3544EC7A3}" srcOrd="1" destOrd="0" presId="urn:microsoft.com/office/officeart/2008/layout/AlternatingHexagons"/>
    <dgm:cxn modelId="{AF3921F2-4AEB-4E31-A433-EE4320660BBE}" type="presParOf" srcId="{9B89CC16-CDF8-4546-BD54-5EFBF4204737}" destId="{BA8F510A-618B-4339-9D01-6C2AF0E2BAB1}" srcOrd="2" destOrd="0" presId="urn:microsoft.com/office/officeart/2008/layout/AlternatingHexagons"/>
    <dgm:cxn modelId="{9EE1060D-3785-4201-B52E-32955A8C6D23}" type="presParOf" srcId="{9B89CC16-CDF8-4546-BD54-5EFBF4204737}" destId="{739A0842-6AA9-4269-8A70-97524C5DC614}" srcOrd="3" destOrd="0" presId="urn:microsoft.com/office/officeart/2008/layout/AlternatingHexagons"/>
    <dgm:cxn modelId="{BA6AFD4F-92B7-490C-A927-9C93D9F25968}" type="presParOf" srcId="{9B89CC16-CDF8-4546-BD54-5EFBF4204737}" destId="{8CF8A0BD-57B9-4786-AD31-677615A0A20C}" srcOrd="4" destOrd="0" presId="urn:microsoft.com/office/officeart/2008/layout/AlternatingHexagons"/>
    <dgm:cxn modelId="{CE5D40B0-56EF-4A8D-87C2-042BF6F93E8F}" type="presParOf" srcId="{4A0808BF-F613-4A9B-B948-F5ED6E40CA45}" destId="{A03DF67B-B036-44CF-837D-E1BAD3956678}" srcOrd="1" destOrd="0" presId="urn:microsoft.com/office/officeart/2008/layout/AlternatingHexagons"/>
    <dgm:cxn modelId="{B1A005C7-3FB5-4207-833A-553F45DD6AC4}" type="presParOf" srcId="{4A0808BF-F613-4A9B-B948-F5ED6E40CA45}" destId="{DEF49389-ADA3-4C9C-A3B0-9B1192393D71}" srcOrd="2" destOrd="0" presId="urn:microsoft.com/office/officeart/2008/layout/AlternatingHexagons"/>
    <dgm:cxn modelId="{CC476C79-7137-4868-AEFB-49FDDB3C82F9}" type="presParOf" srcId="{DEF49389-ADA3-4C9C-A3B0-9B1192393D71}" destId="{9A80CBD3-6A73-4FEC-871E-B66847CED467}" srcOrd="0" destOrd="0" presId="urn:microsoft.com/office/officeart/2008/layout/AlternatingHexagons"/>
    <dgm:cxn modelId="{864CFD53-EAF2-42E8-AFEB-CED22D04653A}" type="presParOf" srcId="{DEF49389-ADA3-4C9C-A3B0-9B1192393D71}" destId="{11E82125-5CD4-454F-A2F0-8D884775F512}" srcOrd="1" destOrd="0" presId="urn:microsoft.com/office/officeart/2008/layout/AlternatingHexagons"/>
    <dgm:cxn modelId="{94463526-36E2-45C3-B8E6-6CC2845EC083}" type="presParOf" srcId="{DEF49389-ADA3-4C9C-A3B0-9B1192393D71}" destId="{31C9D509-7570-499D-837D-579FB1F52FAB}" srcOrd="2" destOrd="0" presId="urn:microsoft.com/office/officeart/2008/layout/AlternatingHexagons"/>
    <dgm:cxn modelId="{91C503C1-5DAE-4F0F-85FE-0D51B3858557}" type="presParOf" srcId="{DEF49389-ADA3-4C9C-A3B0-9B1192393D71}" destId="{8AA03F48-5444-48F3-9D11-79C49ED24AEC}" srcOrd="3" destOrd="0" presId="urn:microsoft.com/office/officeart/2008/layout/AlternatingHexagons"/>
    <dgm:cxn modelId="{BC685432-37E7-4EFD-B4A6-92B5DA6299CA}" type="presParOf" srcId="{DEF49389-ADA3-4C9C-A3B0-9B1192393D71}" destId="{A3BDDA2B-B860-46B7-9EA5-274DAAFD4D81}" srcOrd="4" destOrd="0" presId="urn:microsoft.com/office/officeart/2008/layout/AlternatingHexagons"/>
    <dgm:cxn modelId="{D0E8A100-39E1-4B58-AA62-B7FE8451CB78}" type="presParOf" srcId="{4A0808BF-F613-4A9B-B948-F5ED6E40CA45}" destId="{8CC2ED03-7A9C-46AD-976F-D547D6A8765C}" srcOrd="3" destOrd="0" presId="urn:microsoft.com/office/officeart/2008/layout/AlternatingHexagons"/>
    <dgm:cxn modelId="{263939AB-E5A9-49AE-B757-76F9F4538B16}" type="presParOf" srcId="{4A0808BF-F613-4A9B-B948-F5ED6E40CA45}" destId="{37A4E992-150A-408B-9A45-C229FAFBCFE0}" srcOrd="4" destOrd="0" presId="urn:microsoft.com/office/officeart/2008/layout/AlternatingHexagons"/>
    <dgm:cxn modelId="{D6D891E0-E8C4-4D28-8B02-2194022A82B9}" type="presParOf" srcId="{37A4E992-150A-408B-9A45-C229FAFBCFE0}" destId="{13C66005-C957-47A2-A7BA-ACF5CC5DA7B8}" srcOrd="0" destOrd="0" presId="urn:microsoft.com/office/officeart/2008/layout/AlternatingHexagons"/>
    <dgm:cxn modelId="{7A394991-726B-4B34-9FAE-DA418A6961D2}" type="presParOf" srcId="{37A4E992-150A-408B-9A45-C229FAFBCFE0}" destId="{B7D241B9-9FEC-42AD-A955-BBCEFDD42CFA}" srcOrd="1" destOrd="0" presId="urn:microsoft.com/office/officeart/2008/layout/AlternatingHexagons"/>
    <dgm:cxn modelId="{288BA117-C394-4265-AE04-6364954935FA}" type="presParOf" srcId="{37A4E992-150A-408B-9A45-C229FAFBCFE0}" destId="{98BFE116-F75E-43CD-A678-DF1D9E84D895}" srcOrd="2" destOrd="0" presId="urn:microsoft.com/office/officeart/2008/layout/AlternatingHexagons"/>
    <dgm:cxn modelId="{5F2311F0-EE63-40DF-8F57-892175CC431B}" type="presParOf" srcId="{37A4E992-150A-408B-9A45-C229FAFBCFE0}" destId="{4F812E93-0054-4941-BD11-8056ADD28DDF}" srcOrd="3" destOrd="0" presId="urn:microsoft.com/office/officeart/2008/layout/AlternatingHexagons"/>
    <dgm:cxn modelId="{84DCD80F-4574-4FC6-8DCE-CEFD35AEA02F}" type="presParOf" srcId="{37A4E992-150A-408B-9A45-C229FAFBCFE0}" destId="{17900A2F-0646-47A4-936A-821A59676C4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23409-22D0-4D89-96DB-D40F4450E757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46A5511-0CBA-48C8-A395-E2A1B1ED7A3D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 dirty="0">
            <a:solidFill>
              <a:srgbClr val="991B1D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151120C-7CF7-46B8-B680-F645AF2FF6F7}" type="parTrans" cxnId="{095DDEB5-8B7D-42C0-82FC-A81F889F2357}">
      <dgm:prSet/>
      <dgm:spPr/>
      <dgm:t>
        <a:bodyPr/>
        <a:lstStyle/>
        <a:p>
          <a:endParaRPr lang="en-US"/>
        </a:p>
      </dgm:t>
    </dgm:pt>
    <dgm:pt modelId="{E2865922-0F6E-42C1-8831-89B1013DBF35}" type="sibTrans" cxnId="{095DDEB5-8B7D-42C0-82FC-A81F889F2357}">
      <dgm:prSet/>
      <dgm:spPr/>
      <dgm:t>
        <a:bodyPr/>
        <a:lstStyle/>
        <a:p>
          <a:endParaRPr lang="en-US"/>
        </a:p>
      </dgm:t>
    </dgm:pt>
    <dgm:pt modelId="{BD1D9A17-7540-41E6-A235-EBA617D6B974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pPr algn="r"/>
          <a:endParaRPr lang="en-US" dirty="0">
            <a:solidFill>
              <a:srgbClr val="991B1D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1D81E6FF-C076-4DD0-B356-8F64BA8EAAE1}" type="sibTrans" cxnId="{A298B1AB-92CF-4B6D-8C83-80F5ECF03064}">
      <dgm:prSet/>
      <dgm:spPr/>
      <dgm:t>
        <a:bodyPr/>
        <a:lstStyle/>
        <a:p>
          <a:endParaRPr lang="en-US"/>
        </a:p>
      </dgm:t>
    </dgm:pt>
    <dgm:pt modelId="{C6145C6B-4AD8-495C-8673-FA5AA02E2C11}" type="parTrans" cxnId="{A298B1AB-92CF-4B6D-8C83-80F5ECF03064}">
      <dgm:prSet/>
      <dgm:spPr/>
      <dgm:t>
        <a:bodyPr/>
        <a:lstStyle/>
        <a:p>
          <a:endParaRPr lang="en-US"/>
        </a:p>
      </dgm:t>
    </dgm:pt>
    <dgm:pt modelId="{16EB0DB9-9360-498C-9F78-DD1493DFD7F3}" type="pres">
      <dgm:prSet presAssocID="{C0723409-22D0-4D89-96DB-D40F4450E757}" presName="compositeShape" presStyleCnt="0">
        <dgm:presLayoutVars>
          <dgm:chMax val="7"/>
          <dgm:dir/>
          <dgm:resizeHandles val="exact"/>
        </dgm:presLayoutVars>
      </dgm:prSet>
      <dgm:spPr/>
    </dgm:pt>
    <dgm:pt modelId="{CF397501-4E84-4666-8AE3-5AB4EAA81C37}" type="pres">
      <dgm:prSet presAssocID="{C0723409-22D0-4D89-96DB-D40F4450E757}" presName="wedge1" presStyleLbl="node1" presStyleIdx="0" presStyleCnt="2" custAng="5400000" custLinFactNeighborX="-4628"/>
      <dgm:spPr/>
    </dgm:pt>
    <dgm:pt modelId="{0986F262-B1AE-4DAD-8F03-67F4FA7B553D}" type="pres">
      <dgm:prSet presAssocID="{C0723409-22D0-4D89-96DB-D40F4450E757}" presName="dummy1a" presStyleCnt="0"/>
      <dgm:spPr/>
    </dgm:pt>
    <dgm:pt modelId="{54BBD044-AF08-43E1-99F6-2ABD2D1A3C86}" type="pres">
      <dgm:prSet presAssocID="{C0723409-22D0-4D89-96DB-D40F4450E757}" presName="dummy1b" presStyleCnt="0"/>
      <dgm:spPr/>
    </dgm:pt>
    <dgm:pt modelId="{F36E5B87-7F80-4A13-B774-54806C1EB1C5}" type="pres">
      <dgm:prSet presAssocID="{C0723409-22D0-4D89-96DB-D40F4450E757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EAF4A690-D3A9-4BE7-9425-26A012B72E4F}" type="pres">
      <dgm:prSet presAssocID="{C0723409-22D0-4D89-96DB-D40F4450E757}" presName="wedge2" presStyleLbl="node1" presStyleIdx="1" presStyleCnt="2" custAng="5400000"/>
      <dgm:spPr/>
    </dgm:pt>
    <dgm:pt modelId="{592482A3-D931-448D-A2DB-393244D3E810}" type="pres">
      <dgm:prSet presAssocID="{C0723409-22D0-4D89-96DB-D40F4450E757}" presName="dummy2a" presStyleCnt="0"/>
      <dgm:spPr/>
    </dgm:pt>
    <dgm:pt modelId="{50605D95-32CA-4D4D-8085-49EA47209D0C}" type="pres">
      <dgm:prSet presAssocID="{C0723409-22D0-4D89-96DB-D40F4450E757}" presName="dummy2b" presStyleCnt="0"/>
      <dgm:spPr/>
    </dgm:pt>
    <dgm:pt modelId="{A7D8CFF5-F8AE-4763-86D4-764C2FB46552}" type="pres">
      <dgm:prSet presAssocID="{C0723409-22D0-4D89-96DB-D40F4450E757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DA76C40F-9868-4C1F-B48B-3AC7F67B64DE}" type="pres">
      <dgm:prSet presAssocID="{1D81E6FF-C076-4DD0-B356-8F64BA8EAAE1}" presName="arrowWedge1" presStyleLbl="fgSibTrans2D1" presStyleIdx="0" presStyleCnt="2" custAng="5400000"/>
      <dgm:spPr>
        <a:solidFill>
          <a:schemeClr val="accent2">
            <a:lumMod val="60000"/>
            <a:lumOff val="40000"/>
          </a:schemeClr>
        </a:solidFill>
        <a:ln>
          <a:solidFill>
            <a:srgbClr val="991B1D"/>
          </a:solidFill>
        </a:ln>
      </dgm:spPr>
    </dgm:pt>
    <dgm:pt modelId="{1A041C45-B05A-4597-998F-3D5D4E7ACB4E}" type="pres">
      <dgm:prSet presAssocID="{E2865922-0F6E-42C1-8831-89B1013DBF35}" presName="arrowWedge2" presStyleLbl="fgSibTrans2D1" presStyleIdx="1" presStyleCnt="2" custAng="5400000"/>
      <dgm:spPr>
        <a:solidFill>
          <a:schemeClr val="accent2">
            <a:lumMod val="60000"/>
            <a:lumOff val="40000"/>
          </a:schemeClr>
        </a:solidFill>
        <a:ln>
          <a:solidFill>
            <a:srgbClr val="991B1D"/>
          </a:solidFill>
        </a:ln>
      </dgm:spPr>
    </dgm:pt>
  </dgm:ptLst>
  <dgm:cxnLst>
    <dgm:cxn modelId="{B8452014-1CCE-4DD5-8458-F28BB3D14A8D}" type="presOf" srcId="{C46A5511-0CBA-48C8-A395-E2A1B1ED7A3D}" destId="{EAF4A690-D3A9-4BE7-9425-26A012B72E4F}" srcOrd="0" destOrd="0" presId="urn:microsoft.com/office/officeart/2005/8/layout/cycle8"/>
    <dgm:cxn modelId="{DB80E327-1086-407A-A495-B44A7434D8E3}" type="presOf" srcId="{BD1D9A17-7540-41E6-A235-EBA617D6B974}" destId="{CF397501-4E84-4666-8AE3-5AB4EAA81C37}" srcOrd="0" destOrd="0" presId="urn:microsoft.com/office/officeart/2005/8/layout/cycle8"/>
    <dgm:cxn modelId="{0B76818C-3CC1-4606-98BB-B68785B6067C}" type="presOf" srcId="{C46A5511-0CBA-48C8-A395-E2A1B1ED7A3D}" destId="{A7D8CFF5-F8AE-4763-86D4-764C2FB46552}" srcOrd="1" destOrd="0" presId="urn:microsoft.com/office/officeart/2005/8/layout/cycle8"/>
    <dgm:cxn modelId="{EF569F91-9512-47BC-973F-9A3BB426CAEB}" type="presOf" srcId="{C0723409-22D0-4D89-96DB-D40F4450E757}" destId="{16EB0DB9-9360-498C-9F78-DD1493DFD7F3}" srcOrd="0" destOrd="0" presId="urn:microsoft.com/office/officeart/2005/8/layout/cycle8"/>
    <dgm:cxn modelId="{E34E0A95-3B78-4FD5-B27D-A43C1B473C0C}" type="presOf" srcId="{BD1D9A17-7540-41E6-A235-EBA617D6B974}" destId="{F36E5B87-7F80-4A13-B774-54806C1EB1C5}" srcOrd="1" destOrd="0" presId="urn:microsoft.com/office/officeart/2005/8/layout/cycle8"/>
    <dgm:cxn modelId="{A298B1AB-92CF-4B6D-8C83-80F5ECF03064}" srcId="{C0723409-22D0-4D89-96DB-D40F4450E757}" destId="{BD1D9A17-7540-41E6-A235-EBA617D6B974}" srcOrd="0" destOrd="0" parTransId="{C6145C6B-4AD8-495C-8673-FA5AA02E2C11}" sibTransId="{1D81E6FF-C076-4DD0-B356-8F64BA8EAAE1}"/>
    <dgm:cxn modelId="{095DDEB5-8B7D-42C0-82FC-A81F889F2357}" srcId="{C0723409-22D0-4D89-96DB-D40F4450E757}" destId="{C46A5511-0CBA-48C8-A395-E2A1B1ED7A3D}" srcOrd="1" destOrd="0" parTransId="{F151120C-7CF7-46B8-B680-F645AF2FF6F7}" sibTransId="{E2865922-0F6E-42C1-8831-89B1013DBF35}"/>
    <dgm:cxn modelId="{EB07A0FE-E8E3-4002-91C1-424A9C1B6BC0}" type="presParOf" srcId="{16EB0DB9-9360-498C-9F78-DD1493DFD7F3}" destId="{CF397501-4E84-4666-8AE3-5AB4EAA81C37}" srcOrd="0" destOrd="0" presId="urn:microsoft.com/office/officeart/2005/8/layout/cycle8"/>
    <dgm:cxn modelId="{3CE08FBE-75EB-4910-8DDC-934062CDC748}" type="presParOf" srcId="{16EB0DB9-9360-498C-9F78-DD1493DFD7F3}" destId="{0986F262-B1AE-4DAD-8F03-67F4FA7B553D}" srcOrd="1" destOrd="0" presId="urn:microsoft.com/office/officeart/2005/8/layout/cycle8"/>
    <dgm:cxn modelId="{96458440-7AC7-432D-B265-5D6031647317}" type="presParOf" srcId="{16EB0DB9-9360-498C-9F78-DD1493DFD7F3}" destId="{54BBD044-AF08-43E1-99F6-2ABD2D1A3C86}" srcOrd="2" destOrd="0" presId="urn:microsoft.com/office/officeart/2005/8/layout/cycle8"/>
    <dgm:cxn modelId="{8E487336-0366-474B-A3D5-A0C4E6DD1185}" type="presParOf" srcId="{16EB0DB9-9360-498C-9F78-DD1493DFD7F3}" destId="{F36E5B87-7F80-4A13-B774-54806C1EB1C5}" srcOrd="3" destOrd="0" presId="urn:microsoft.com/office/officeart/2005/8/layout/cycle8"/>
    <dgm:cxn modelId="{7482B6F4-96AB-4CC5-9418-81FAAAA8E226}" type="presParOf" srcId="{16EB0DB9-9360-498C-9F78-DD1493DFD7F3}" destId="{EAF4A690-D3A9-4BE7-9425-26A012B72E4F}" srcOrd="4" destOrd="0" presId="urn:microsoft.com/office/officeart/2005/8/layout/cycle8"/>
    <dgm:cxn modelId="{955FA294-7F7F-4FB4-8521-D68A03CABA07}" type="presParOf" srcId="{16EB0DB9-9360-498C-9F78-DD1493DFD7F3}" destId="{592482A3-D931-448D-A2DB-393244D3E810}" srcOrd="5" destOrd="0" presId="urn:microsoft.com/office/officeart/2005/8/layout/cycle8"/>
    <dgm:cxn modelId="{5679244F-CE1D-492C-B45F-151D378141D2}" type="presParOf" srcId="{16EB0DB9-9360-498C-9F78-DD1493DFD7F3}" destId="{50605D95-32CA-4D4D-8085-49EA47209D0C}" srcOrd="6" destOrd="0" presId="urn:microsoft.com/office/officeart/2005/8/layout/cycle8"/>
    <dgm:cxn modelId="{4C2E7D7D-91F4-40AB-8008-8DFCF8AEE67B}" type="presParOf" srcId="{16EB0DB9-9360-498C-9F78-DD1493DFD7F3}" destId="{A7D8CFF5-F8AE-4763-86D4-764C2FB46552}" srcOrd="7" destOrd="0" presId="urn:microsoft.com/office/officeart/2005/8/layout/cycle8"/>
    <dgm:cxn modelId="{CE891C78-4667-4F7E-9298-B2B252877D69}" type="presParOf" srcId="{16EB0DB9-9360-498C-9F78-DD1493DFD7F3}" destId="{DA76C40F-9868-4C1F-B48B-3AC7F67B64DE}" srcOrd="8" destOrd="0" presId="urn:microsoft.com/office/officeart/2005/8/layout/cycle8"/>
    <dgm:cxn modelId="{FE8A3D47-9560-4136-86B1-E6E4BE67256B}" type="presParOf" srcId="{16EB0DB9-9360-498C-9F78-DD1493DFD7F3}" destId="{1A041C45-B05A-4597-998F-3D5D4E7ACB4E}" srcOrd="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FCEA5-3497-4619-8C34-655A13A15E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1AF35CB-97C7-452B-8824-408956F81117}">
      <dgm:prSet phldrT="[Text]"/>
      <dgm:spPr>
        <a:solidFill>
          <a:srgbClr val="991B1D"/>
        </a:solidFill>
      </dgm:spPr>
      <dgm:t>
        <a:bodyPr/>
        <a:lstStyle/>
        <a:p>
          <a:r>
            <a:rPr lang="en-US" dirty="0"/>
            <a:t>TRUNCATED DATA</a:t>
          </a:r>
        </a:p>
      </dgm:t>
    </dgm:pt>
    <dgm:pt modelId="{D252A2D2-7642-41BF-9BA1-DE17B7FBFA01}" type="parTrans" cxnId="{D49789F4-48CE-4671-81C7-65DFE6967CF9}">
      <dgm:prSet/>
      <dgm:spPr/>
      <dgm:t>
        <a:bodyPr/>
        <a:lstStyle/>
        <a:p>
          <a:endParaRPr lang="en-US"/>
        </a:p>
      </dgm:t>
    </dgm:pt>
    <dgm:pt modelId="{2359E2B2-23B0-4D3D-8BD8-899D12A2BE4F}" type="sibTrans" cxnId="{D49789F4-48CE-4671-81C7-65DFE6967CF9}">
      <dgm:prSet/>
      <dgm:spPr/>
      <dgm:t>
        <a:bodyPr/>
        <a:lstStyle/>
        <a:p>
          <a:endParaRPr lang="en-US"/>
        </a:p>
      </dgm:t>
    </dgm:pt>
    <dgm:pt modelId="{B7D859A0-3D45-4AF1-B969-155F0B5A15E7}" type="pres">
      <dgm:prSet presAssocID="{A50FCEA5-3497-4619-8C34-655A13A15E3E}" presName="Name0" presStyleCnt="0">
        <dgm:presLayoutVars>
          <dgm:dir/>
          <dgm:resizeHandles val="exact"/>
        </dgm:presLayoutVars>
      </dgm:prSet>
      <dgm:spPr/>
    </dgm:pt>
    <dgm:pt modelId="{9933DB00-EF7B-4B1D-BA78-C3F8F5FB625E}" type="pres">
      <dgm:prSet presAssocID="{F1AF35CB-97C7-452B-8824-408956F81117}" presName="node" presStyleLbl="node1" presStyleIdx="0" presStyleCnt="1">
        <dgm:presLayoutVars>
          <dgm:bulletEnabled val="1"/>
        </dgm:presLayoutVars>
      </dgm:prSet>
      <dgm:spPr/>
    </dgm:pt>
  </dgm:ptLst>
  <dgm:cxnLst>
    <dgm:cxn modelId="{A76C4911-A104-4FF0-8139-18C38301DF1D}" type="presOf" srcId="{F1AF35CB-97C7-452B-8824-408956F81117}" destId="{9933DB00-EF7B-4B1D-BA78-C3F8F5FB625E}" srcOrd="0" destOrd="0" presId="urn:microsoft.com/office/officeart/2005/8/layout/process1"/>
    <dgm:cxn modelId="{FA74BD85-36AC-4A11-8F0D-0872EAA1C285}" type="presOf" srcId="{A50FCEA5-3497-4619-8C34-655A13A15E3E}" destId="{B7D859A0-3D45-4AF1-B969-155F0B5A15E7}" srcOrd="0" destOrd="0" presId="urn:microsoft.com/office/officeart/2005/8/layout/process1"/>
    <dgm:cxn modelId="{D49789F4-48CE-4671-81C7-65DFE6967CF9}" srcId="{A50FCEA5-3497-4619-8C34-655A13A15E3E}" destId="{F1AF35CB-97C7-452B-8824-408956F81117}" srcOrd="0" destOrd="0" parTransId="{D252A2D2-7642-41BF-9BA1-DE17B7FBFA01}" sibTransId="{2359E2B2-23B0-4D3D-8BD8-899D12A2BE4F}"/>
    <dgm:cxn modelId="{C6A8E16F-D4AE-4654-ACAE-2986CD510C6E}" type="presParOf" srcId="{B7D859A0-3D45-4AF1-B969-155F0B5A15E7}" destId="{9933DB00-EF7B-4B1D-BA78-C3F8F5FB625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0FCEA5-3497-4619-8C34-655A13A15E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7D859A0-3D45-4AF1-B969-155F0B5A15E7}" type="pres">
      <dgm:prSet presAssocID="{A50FCEA5-3497-4619-8C34-655A13A15E3E}" presName="Name0" presStyleCnt="0">
        <dgm:presLayoutVars>
          <dgm:dir/>
          <dgm:resizeHandles val="exact"/>
        </dgm:presLayoutVars>
      </dgm:prSet>
      <dgm:spPr/>
    </dgm:pt>
  </dgm:ptLst>
  <dgm:cxnLst>
    <dgm:cxn modelId="{FA74BD85-36AC-4A11-8F0D-0872EAA1C285}" type="presOf" srcId="{A50FCEA5-3497-4619-8C34-655A13A15E3E}" destId="{B7D859A0-3D45-4AF1-B969-155F0B5A15E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0FCEA5-3497-4619-8C34-655A13A15E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1AF35CB-97C7-452B-8824-408956F81117}">
      <dgm:prSet phldrT="[Text]"/>
      <dgm:spPr>
        <a:solidFill>
          <a:srgbClr val="991B1D"/>
        </a:solidFill>
      </dgm:spPr>
      <dgm:t>
        <a:bodyPr/>
        <a:lstStyle/>
        <a:p>
          <a:r>
            <a:rPr lang="en-US" dirty="0"/>
            <a:t>ONE CENTROID</a:t>
          </a:r>
        </a:p>
      </dgm:t>
    </dgm:pt>
    <dgm:pt modelId="{D252A2D2-7642-41BF-9BA1-DE17B7FBFA01}" type="parTrans" cxnId="{D49789F4-48CE-4671-81C7-65DFE6967CF9}">
      <dgm:prSet/>
      <dgm:spPr/>
      <dgm:t>
        <a:bodyPr/>
        <a:lstStyle/>
        <a:p>
          <a:endParaRPr lang="en-US"/>
        </a:p>
      </dgm:t>
    </dgm:pt>
    <dgm:pt modelId="{2359E2B2-23B0-4D3D-8BD8-899D12A2BE4F}" type="sibTrans" cxnId="{D49789F4-48CE-4671-81C7-65DFE6967CF9}">
      <dgm:prSet/>
      <dgm:spPr/>
      <dgm:t>
        <a:bodyPr/>
        <a:lstStyle/>
        <a:p>
          <a:endParaRPr lang="en-US"/>
        </a:p>
      </dgm:t>
    </dgm:pt>
    <dgm:pt modelId="{B7D859A0-3D45-4AF1-B969-155F0B5A15E7}" type="pres">
      <dgm:prSet presAssocID="{A50FCEA5-3497-4619-8C34-655A13A15E3E}" presName="Name0" presStyleCnt="0">
        <dgm:presLayoutVars>
          <dgm:dir/>
          <dgm:resizeHandles val="exact"/>
        </dgm:presLayoutVars>
      </dgm:prSet>
      <dgm:spPr/>
    </dgm:pt>
    <dgm:pt modelId="{9933DB00-EF7B-4B1D-BA78-C3F8F5FB625E}" type="pres">
      <dgm:prSet presAssocID="{F1AF35CB-97C7-452B-8824-408956F81117}" presName="node" presStyleLbl="node1" presStyleIdx="0" presStyleCnt="1" custLinFactNeighborX="-49" custLinFactNeighborY="-20751">
        <dgm:presLayoutVars>
          <dgm:bulletEnabled val="1"/>
        </dgm:presLayoutVars>
      </dgm:prSet>
      <dgm:spPr/>
    </dgm:pt>
  </dgm:ptLst>
  <dgm:cxnLst>
    <dgm:cxn modelId="{A76C4911-A104-4FF0-8139-18C38301DF1D}" type="presOf" srcId="{F1AF35CB-97C7-452B-8824-408956F81117}" destId="{9933DB00-EF7B-4B1D-BA78-C3F8F5FB625E}" srcOrd="0" destOrd="0" presId="urn:microsoft.com/office/officeart/2005/8/layout/process1"/>
    <dgm:cxn modelId="{FA74BD85-36AC-4A11-8F0D-0872EAA1C285}" type="presOf" srcId="{A50FCEA5-3497-4619-8C34-655A13A15E3E}" destId="{B7D859A0-3D45-4AF1-B969-155F0B5A15E7}" srcOrd="0" destOrd="0" presId="urn:microsoft.com/office/officeart/2005/8/layout/process1"/>
    <dgm:cxn modelId="{D49789F4-48CE-4671-81C7-65DFE6967CF9}" srcId="{A50FCEA5-3497-4619-8C34-655A13A15E3E}" destId="{F1AF35CB-97C7-452B-8824-408956F81117}" srcOrd="0" destOrd="0" parTransId="{D252A2D2-7642-41BF-9BA1-DE17B7FBFA01}" sibTransId="{2359E2B2-23B0-4D3D-8BD8-899D12A2BE4F}"/>
    <dgm:cxn modelId="{C6A8E16F-D4AE-4654-ACAE-2986CD510C6E}" type="presParOf" srcId="{B7D859A0-3D45-4AF1-B969-155F0B5A15E7}" destId="{9933DB00-EF7B-4B1D-BA78-C3F8F5FB625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0FCEA5-3497-4619-8C34-655A13A15E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1AF35CB-97C7-452B-8824-408956F81117}">
      <dgm:prSet phldrT="[Text]"/>
      <dgm:spPr>
        <a:solidFill>
          <a:srgbClr val="991B1D"/>
        </a:solidFill>
      </dgm:spPr>
      <dgm:t>
        <a:bodyPr/>
        <a:lstStyle/>
        <a:p>
          <a:r>
            <a:rPr lang="en-US" dirty="0"/>
            <a:t>MULTI CENTROID</a:t>
          </a:r>
        </a:p>
      </dgm:t>
    </dgm:pt>
    <dgm:pt modelId="{D252A2D2-7642-41BF-9BA1-DE17B7FBFA01}" type="parTrans" cxnId="{D49789F4-48CE-4671-81C7-65DFE6967CF9}">
      <dgm:prSet/>
      <dgm:spPr/>
      <dgm:t>
        <a:bodyPr/>
        <a:lstStyle/>
        <a:p>
          <a:endParaRPr lang="en-US"/>
        </a:p>
      </dgm:t>
    </dgm:pt>
    <dgm:pt modelId="{2359E2B2-23B0-4D3D-8BD8-899D12A2BE4F}" type="sibTrans" cxnId="{D49789F4-48CE-4671-81C7-65DFE6967CF9}">
      <dgm:prSet/>
      <dgm:spPr/>
      <dgm:t>
        <a:bodyPr/>
        <a:lstStyle/>
        <a:p>
          <a:endParaRPr lang="en-US"/>
        </a:p>
      </dgm:t>
    </dgm:pt>
    <dgm:pt modelId="{B7D859A0-3D45-4AF1-B969-155F0B5A15E7}" type="pres">
      <dgm:prSet presAssocID="{A50FCEA5-3497-4619-8C34-655A13A15E3E}" presName="Name0" presStyleCnt="0">
        <dgm:presLayoutVars>
          <dgm:dir/>
          <dgm:resizeHandles val="exact"/>
        </dgm:presLayoutVars>
      </dgm:prSet>
      <dgm:spPr/>
    </dgm:pt>
    <dgm:pt modelId="{9933DB00-EF7B-4B1D-BA78-C3F8F5FB625E}" type="pres">
      <dgm:prSet presAssocID="{F1AF35CB-97C7-452B-8824-408956F81117}" presName="node" presStyleLbl="node1" presStyleIdx="0" presStyleCnt="1" custLinFactNeighborX="971" custLinFactNeighborY="1684">
        <dgm:presLayoutVars>
          <dgm:bulletEnabled val="1"/>
        </dgm:presLayoutVars>
      </dgm:prSet>
      <dgm:spPr/>
    </dgm:pt>
  </dgm:ptLst>
  <dgm:cxnLst>
    <dgm:cxn modelId="{A76C4911-A104-4FF0-8139-18C38301DF1D}" type="presOf" srcId="{F1AF35CB-97C7-452B-8824-408956F81117}" destId="{9933DB00-EF7B-4B1D-BA78-C3F8F5FB625E}" srcOrd="0" destOrd="0" presId="urn:microsoft.com/office/officeart/2005/8/layout/process1"/>
    <dgm:cxn modelId="{FA74BD85-36AC-4A11-8F0D-0872EAA1C285}" type="presOf" srcId="{A50FCEA5-3497-4619-8C34-655A13A15E3E}" destId="{B7D859A0-3D45-4AF1-B969-155F0B5A15E7}" srcOrd="0" destOrd="0" presId="urn:microsoft.com/office/officeart/2005/8/layout/process1"/>
    <dgm:cxn modelId="{D49789F4-48CE-4671-81C7-65DFE6967CF9}" srcId="{A50FCEA5-3497-4619-8C34-655A13A15E3E}" destId="{F1AF35CB-97C7-452B-8824-408956F81117}" srcOrd="0" destOrd="0" parTransId="{D252A2D2-7642-41BF-9BA1-DE17B7FBFA01}" sibTransId="{2359E2B2-23B0-4D3D-8BD8-899D12A2BE4F}"/>
    <dgm:cxn modelId="{C6A8E16F-D4AE-4654-ACAE-2986CD510C6E}" type="presParOf" srcId="{B7D859A0-3D45-4AF1-B969-155F0B5A15E7}" destId="{9933DB00-EF7B-4B1D-BA78-C3F8F5FB625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50FCEA5-3497-4619-8C34-655A13A15E3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1AF35CB-97C7-452B-8824-408956F81117}">
      <dgm:prSet phldrT="[Text]"/>
      <dgm:spPr>
        <a:solidFill>
          <a:srgbClr val="991B1D"/>
        </a:solidFill>
      </dgm:spPr>
      <dgm:t>
        <a:bodyPr/>
        <a:lstStyle/>
        <a:p>
          <a:r>
            <a:rPr lang="en-US" dirty="0"/>
            <a:t>EXEMPLAR FILES AS CENTROID</a:t>
          </a:r>
        </a:p>
      </dgm:t>
    </dgm:pt>
    <dgm:pt modelId="{D252A2D2-7642-41BF-9BA1-DE17B7FBFA01}" type="parTrans" cxnId="{D49789F4-48CE-4671-81C7-65DFE6967CF9}">
      <dgm:prSet/>
      <dgm:spPr/>
      <dgm:t>
        <a:bodyPr/>
        <a:lstStyle/>
        <a:p>
          <a:endParaRPr lang="en-US"/>
        </a:p>
      </dgm:t>
    </dgm:pt>
    <dgm:pt modelId="{2359E2B2-23B0-4D3D-8BD8-899D12A2BE4F}" type="sibTrans" cxnId="{D49789F4-48CE-4671-81C7-65DFE6967CF9}">
      <dgm:prSet/>
      <dgm:spPr/>
      <dgm:t>
        <a:bodyPr/>
        <a:lstStyle/>
        <a:p>
          <a:endParaRPr lang="en-US"/>
        </a:p>
      </dgm:t>
    </dgm:pt>
    <dgm:pt modelId="{B7D859A0-3D45-4AF1-B969-155F0B5A15E7}" type="pres">
      <dgm:prSet presAssocID="{A50FCEA5-3497-4619-8C34-655A13A15E3E}" presName="Name0" presStyleCnt="0">
        <dgm:presLayoutVars>
          <dgm:dir/>
          <dgm:resizeHandles val="exact"/>
        </dgm:presLayoutVars>
      </dgm:prSet>
      <dgm:spPr/>
    </dgm:pt>
    <dgm:pt modelId="{9933DB00-EF7B-4B1D-BA78-C3F8F5FB625E}" type="pres">
      <dgm:prSet presAssocID="{F1AF35CB-97C7-452B-8824-408956F81117}" presName="node" presStyleLbl="node1" presStyleIdx="0" presStyleCnt="1" custLinFactNeighborX="3581" custLinFactNeighborY="-95950">
        <dgm:presLayoutVars>
          <dgm:bulletEnabled val="1"/>
        </dgm:presLayoutVars>
      </dgm:prSet>
      <dgm:spPr/>
    </dgm:pt>
  </dgm:ptLst>
  <dgm:cxnLst>
    <dgm:cxn modelId="{A76C4911-A104-4FF0-8139-18C38301DF1D}" type="presOf" srcId="{F1AF35CB-97C7-452B-8824-408956F81117}" destId="{9933DB00-EF7B-4B1D-BA78-C3F8F5FB625E}" srcOrd="0" destOrd="0" presId="urn:microsoft.com/office/officeart/2005/8/layout/process1"/>
    <dgm:cxn modelId="{FA74BD85-36AC-4A11-8F0D-0872EAA1C285}" type="presOf" srcId="{A50FCEA5-3497-4619-8C34-655A13A15E3E}" destId="{B7D859A0-3D45-4AF1-B969-155F0B5A15E7}" srcOrd="0" destOrd="0" presId="urn:microsoft.com/office/officeart/2005/8/layout/process1"/>
    <dgm:cxn modelId="{D49789F4-48CE-4671-81C7-65DFE6967CF9}" srcId="{A50FCEA5-3497-4619-8C34-655A13A15E3E}" destId="{F1AF35CB-97C7-452B-8824-408956F81117}" srcOrd="0" destOrd="0" parTransId="{D252A2D2-7642-41BF-9BA1-DE17B7FBFA01}" sibTransId="{2359E2B2-23B0-4D3D-8BD8-899D12A2BE4F}"/>
    <dgm:cxn modelId="{C6A8E16F-D4AE-4654-ACAE-2986CD510C6E}" type="presParOf" srcId="{B7D859A0-3D45-4AF1-B969-155F0B5A15E7}" destId="{9933DB00-EF7B-4B1D-BA78-C3F8F5FB625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B00-EF7B-4B1D-BA78-C3F8F5FB625E}">
      <dsp:nvSpPr>
        <dsp:cNvPr id="0" name=""/>
        <dsp:cNvSpPr/>
      </dsp:nvSpPr>
      <dsp:spPr>
        <a:xfrm>
          <a:off x="489" y="0"/>
          <a:ext cx="1000631" cy="492922"/>
        </a:xfrm>
        <a:prstGeom prst="roundRect">
          <a:avLst>
            <a:gd name="adj" fmla="val 10000"/>
          </a:avLst>
        </a:prstGeom>
        <a:solidFill>
          <a:srgbClr val="991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RAW DATA</a:t>
          </a:r>
        </a:p>
      </dsp:txBody>
      <dsp:txXfrm>
        <a:off x="14926" y="14437"/>
        <a:ext cx="971757" cy="4640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285D5-842E-4FBF-98CD-C84D0535F0CA}">
      <dsp:nvSpPr>
        <dsp:cNvPr id="0" name=""/>
        <dsp:cNvSpPr/>
      </dsp:nvSpPr>
      <dsp:spPr>
        <a:xfrm>
          <a:off x="532" y="2110995"/>
          <a:ext cx="4637292" cy="973106"/>
        </a:xfrm>
        <a:prstGeom prst="roundRect">
          <a:avLst>
            <a:gd name="adj" fmla="val 10000"/>
          </a:avLst>
        </a:prstGeom>
        <a:solidFill>
          <a:schemeClr val="accent2">
            <a:shade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COMBINED APPROACH</a:t>
          </a:r>
        </a:p>
      </dsp:txBody>
      <dsp:txXfrm>
        <a:off x="29033" y="2139496"/>
        <a:ext cx="4580290" cy="916104"/>
      </dsp:txXfrm>
    </dsp:sp>
    <dsp:sp modelId="{DD9D473B-EA5F-4398-951C-D49160A614B9}">
      <dsp:nvSpPr>
        <dsp:cNvPr id="0" name=""/>
        <dsp:cNvSpPr/>
      </dsp:nvSpPr>
      <dsp:spPr>
        <a:xfrm>
          <a:off x="532" y="1055956"/>
          <a:ext cx="3029223" cy="9731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CHARACTER ENCODING</a:t>
          </a:r>
        </a:p>
      </dsp:txBody>
      <dsp:txXfrm>
        <a:off x="29033" y="1084457"/>
        <a:ext cx="2972221" cy="916104"/>
      </dsp:txXfrm>
    </dsp:sp>
    <dsp:sp modelId="{138C9B20-F866-4647-BFA7-893DBE16A352}">
      <dsp:nvSpPr>
        <dsp:cNvPr id="0" name=""/>
        <dsp:cNvSpPr/>
      </dsp:nvSpPr>
      <dsp:spPr>
        <a:xfrm>
          <a:off x="532" y="917"/>
          <a:ext cx="1483458" cy="97310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GLOB</a:t>
          </a:r>
        </a:p>
      </dsp:txBody>
      <dsp:txXfrm>
        <a:off x="29033" y="29418"/>
        <a:ext cx="1426456" cy="916104"/>
      </dsp:txXfrm>
    </dsp:sp>
    <dsp:sp modelId="{E1448869-7016-4458-8E57-FD10A9123B3B}">
      <dsp:nvSpPr>
        <dsp:cNvPr id="0" name=""/>
        <dsp:cNvSpPr/>
      </dsp:nvSpPr>
      <dsp:spPr>
        <a:xfrm>
          <a:off x="1546296" y="917"/>
          <a:ext cx="1483458" cy="97310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CONTENT TYPE</a:t>
          </a:r>
        </a:p>
      </dsp:txBody>
      <dsp:txXfrm>
        <a:off x="1574797" y="29418"/>
        <a:ext cx="1426456" cy="916104"/>
      </dsp:txXfrm>
    </dsp:sp>
    <dsp:sp modelId="{5CA70E49-57F8-4008-92F5-7A58FBCB56D0}">
      <dsp:nvSpPr>
        <dsp:cNvPr id="0" name=""/>
        <dsp:cNvSpPr/>
      </dsp:nvSpPr>
      <dsp:spPr>
        <a:xfrm>
          <a:off x="3154898" y="1055957"/>
          <a:ext cx="1483458" cy="973106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</a:t>
          </a:r>
        </a:p>
      </dsp:txBody>
      <dsp:txXfrm>
        <a:off x="3183399" y="1084458"/>
        <a:ext cx="1426456" cy="916104"/>
      </dsp:txXfrm>
    </dsp:sp>
    <dsp:sp modelId="{6CE6506F-2A4F-4098-B105-E86A422ADA1B}">
      <dsp:nvSpPr>
        <dsp:cNvPr id="0" name=""/>
        <dsp:cNvSpPr/>
      </dsp:nvSpPr>
      <dsp:spPr>
        <a:xfrm>
          <a:off x="3154365" y="917"/>
          <a:ext cx="1483458" cy="973106"/>
        </a:xfrm>
        <a:prstGeom prst="roundRect">
          <a:avLst>
            <a:gd name="adj" fmla="val 10000"/>
          </a:avLst>
        </a:prstGeom>
        <a:solidFill>
          <a:schemeClr val="accent2">
            <a:tint val="99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MAGIC BYTES</a:t>
          </a:r>
        </a:p>
      </dsp:txBody>
      <dsp:txXfrm>
        <a:off x="3182866" y="29418"/>
        <a:ext cx="1426456" cy="9161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759A0-05D0-4626-9EE4-AC6D1013CFF6}">
      <dsp:nvSpPr>
        <dsp:cNvPr id="0" name=""/>
        <dsp:cNvSpPr/>
      </dsp:nvSpPr>
      <dsp:spPr>
        <a:xfrm rot="5400000">
          <a:off x="2560574" y="91536"/>
          <a:ext cx="1388854" cy="120830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>
            <a:solidFill>
              <a:srgbClr val="991B1D"/>
            </a:solidFill>
          </a:endParaRPr>
        </a:p>
      </dsp:txBody>
      <dsp:txXfrm rot="-5400000">
        <a:off x="2839143" y="217691"/>
        <a:ext cx="831715" cy="955994"/>
      </dsp:txXfrm>
    </dsp:sp>
    <dsp:sp modelId="{048530FA-12CB-4458-9CFD-D4C3544EC7A3}">
      <dsp:nvSpPr>
        <dsp:cNvPr id="0" name=""/>
        <dsp:cNvSpPr/>
      </dsp:nvSpPr>
      <dsp:spPr>
        <a:xfrm>
          <a:off x="3895819" y="279032"/>
          <a:ext cx="1549961" cy="83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991B1D"/>
              </a:solidFill>
              <a:latin typeface="Aharoni" panose="02010803020104030203" pitchFamily="2" charset="-79"/>
              <a:cs typeface="Aharoni" panose="02010803020104030203" pitchFamily="2" charset="-79"/>
            </a:rPr>
            <a:t>ONE MODEL FOR EACH FILE TYPE</a:t>
          </a:r>
          <a:endParaRPr lang="en-US" sz="1200" kern="1200" dirty="0">
            <a:solidFill>
              <a:srgbClr val="991B1D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895819" y="279032"/>
        <a:ext cx="1549961" cy="833312"/>
      </dsp:txXfrm>
    </dsp:sp>
    <dsp:sp modelId="{8CF8A0BD-57B9-4786-AD31-677615A0A20C}">
      <dsp:nvSpPr>
        <dsp:cNvPr id="0" name=""/>
        <dsp:cNvSpPr/>
      </dsp:nvSpPr>
      <dsp:spPr>
        <a:xfrm rot="5400000">
          <a:off x="1255606" y="91536"/>
          <a:ext cx="1388854" cy="120830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rgbClr val="991B1D"/>
            </a:solidFill>
          </a:endParaRPr>
        </a:p>
      </dsp:txBody>
      <dsp:txXfrm rot="-5400000">
        <a:off x="1534175" y="217691"/>
        <a:ext cx="831715" cy="955994"/>
      </dsp:txXfrm>
    </dsp:sp>
    <dsp:sp modelId="{9A80CBD3-6A73-4FEC-871E-B66847CED467}">
      <dsp:nvSpPr>
        <dsp:cNvPr id="0" name=""/>
        <dsp:cNvSpPr/>
      </dsp:nvSpPr>
      <dsp:spPr>
        <a:xfrm rot="5400000">
          <a:off x="1905590" y="1270396"/>
          <a:ext cx="1388854" cy="120830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b="1" kern="1200" dirty="0">
            <a:solidFill>
              <a:srgbClr val="991B1D"/>
            </a:solidFill>
          </a:endParaRPr>
        </a:p>
      </dsp:txBody>
      <dsp:txXfrm rot="-5400000">
        <a:off x="2184159" y="1396551"/>
        <a:ext cx="831715" cy="955994"/>
      </dsp:txXfrm>
    </dsp:sp>
    <dsp:sp modelId="{11E82125-5CD4-454F-A2F0-8D884775F512}">
      <dsp:nvSpPr>
        <dsp:cNvPr id="0" name=""/>
        <dsp:cNvSpPr/>
      </dsp:nvSpPr>
      <dsp:spPr>
        <a:xfrm>
          <a:off x="445903" y="1457892"/>
          <a:ext cx="1499963" cy="83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991B1D"/>
              </a:solidFill>
              <a:latin typeface="Aharoni" panose="02010803020104030203" pitchFamily="2" charset="-79"/>
              <a:cs typeface="Aharoni" panose="02010803020104030203" pitchFamily="2" charset="-79"/>
            </a:rPr>
            <a:t>MULTIPLE MODELS COMPUTED USING K-MEANS FOR EACH FILE TYPE</a:t>
          </a:r>
        </a:p>
      </dsp:txBody>
      <dsp:txXfrm>
        <a:off x="445903" y="1457892"/>
        <a:ext cx="1499963" cy="833312"/>
      </dsp:txXfrm>
    </dsp:sp>
    <dsp:sp modelId="{A3BDDA2B-B860-46B7-9EA5-274DAAFD4D81}">
      <dsp:nvSpPr>
        <dsp:cNvPr id="0" name=""/>
        <dsp:cNvSpPr/>
      </dsp:nvSpPr>
      <dsp:spPr>
        <a:xfrm rot="5400000">
          <a:off x="3210558" y="1270396"/>
          <a:ext cx="1388854" cy="120830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rgbClr val="991B1D"/>
            </a:solidFill>
          </a:endParaRPr>
        </a:p>
      </dsp:txBody>
      <dsp:txXfrm rot="-5400000">
        <a:off x="3489127" y="1396551"/>
        <a:ext cx="831715" cy="955994"/>
      </dsp:txXfrm>
    </dsp:sp>
    <dsp:sp modelId="{13C66005-C957-47A2-A7BA-ACF5CC5DA7B8}">
      <dsp:nvSpPr>
        <dsp:cNvPr id="0" name=""/>
        <dsp:cNvSpPr/>
      </dsp:nvSpPr>
      <dsp:spPr>
        <a:xfrm rot="5400000">
          <a:off x="2560574" y="2449256"/>
          <a:ext cx="1388854" cy="120830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b="1" kern="1200" dirty="0">
            <a:solidFill>
              <a:srgbClr val="991B1D"/>
            </a:solidFill>
          </a:endParaRPr>
        </a:p>
      </dsp:txBody>
      <dsp:txXfrm rot="-5400000">
        <a:off x="2839143" y="2575411"/>
        <a:ext cx="831715" cy="955994"/>
      </dsp:txXfrm>
    </dsp:sp>
    <dsp:sp modelId="{B7D241B9-9FEC-42AD-A955-BBCEFDD42CFA}">
      <dsp:nvSpPr>
        <dsp:cNvPr id="0" name=""/>
        <dsp:cNvSpPr/>
      </dsp:nvSpPr>
      <dsp:spPr>
        <a:xfrm>
          <a:off x="3895819" y="2636752"/>
          <a:ext cx="1549961" cy="833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991B1D"/>
              </a:solidFill>
              <a:latin typeface="Aharoni" panose="02010803020104030203" pitchFamily="2" charset="-79"/>
              <a:cs typeface="Aharoni" panose="02010803020104030203" pitchFamily="2" charset="-79"/>
            </a:rPr>
            <a:t>ENTIRE </a:t>
          </a:r>
          <a:r>
            <a:rPr lang="en-US" sz="2000" b="1" kern="1200" dirty="0">
              <a:solidFill>
                <a:srgbClr val="991B1D"/>
              </a:solidFill>
              <a:latin typeface="Aharoni" panose="02010803020104030203" pitchFamily="2" charset="-79"/>
              <a:cs typeface="Aharoni" panose="02010803020104030203" pitchFamily="2" charset="-79"/>
            </a:rPr>
            <a:t>80%</a:t>
          </a:r>
          <a:r>
            <a:rPr lang="en-US" sz="1200" b="1" kern="1200" dirty="0">
              <a:solidFill>
                <a:srgbClr val="991B1D"/>
              </a:solidFill>
              <a:latin typeface="Aharoni" panose="02010803020104030203" pitchFamily="2" charset="-79"/>
              <a:cs typeface="Aharoni" panose="02010803020104030203" pitchFamily="2" charset="-79"/>
            </a:rPr>
            <a:t> OF TRAINING FILE BECOMES THE CENTROID</a:t>
          </a:r>
        </a:p>
      </dsp:txBody>
      <dsp:txXfrm>
        <a:off x="3895819" y="2636752"/>
        <a:ext cx="1549961" cy="833312"/>
      </dsp:txXfrm>
    </dsp:sp>
    <dsp:sp modelId="{17900A2F-0646-47A4-936A-821A59676C42}">
      <dsp:nvSpPr>
        <dsp:cNvPr id="0" name=""/>
        <dsp:cNvSpPr/>
      </dsp:nvSpPr>
      <dsp:spPr>
        <a:xfrm rot="5400000">
          <a:off x="1255606" y="2449256"/>
          <a:ext cx="1388854" cy="1208303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rgbClr val="991B1D"/>
            </a:solidFill>
          </a:endParaRPr>
        </a:p>
      </dsp:txBody>
      <dsp:txXfrm rot="-5400000">
        <a:off x="1534175" y="2575411"/>
        <a:ext cx="831715" cy="9559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97501-4E84-4666-8AE3-5AB4EAA81C37}">
      <dsp:nvSpPr>
        <dsp:cNvPr id="0" name=""/>
        <dsp:cNvSpPr/>
      </dsp:nvSpPr>
      <dsp:spPr>
        <a:xfrm rot="5400000">
          <a:off x="1067704" y="273139"/>
          <a:ext cx="3056961" cy="3056961"/>
        </a:xfrm>
        <a:prstGeom prst="pie">
          <a:avLst>
            <a:gd name="adj1" fmla="val 16200000"/>
            <a:gd name="adj2" fmla="val 540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rgbClr val="991B1D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050297" y="1761588"/>
        <a:ext cx="1091772" cy="1455696"/>
      </dsp:txXfrm>
    </dsp:sp>
    <dsp:sp modelId="{EAF4A690-D3A9-4BE7-9425-26A012B72E4F}">
      <dsp:nvSpPr>
        <dsp:cNvPr id="0" name=""/>
        <dsp:cNvSpPr/>
      </dsp:nvSpPr>
      <dsp:spPr>
        <a:xfrm rot="5400000">
          <a:off x="1063610" y="273139"/>
          <a:ext cx="3056961" cy="3056961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rgbClr val="991B1D"/>
            </a:solidFill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046203" y="385956"/>
        <a:ext cx="1091772" cy="1455696"/>
      </dsp:txXfrm>
    </dsp:sp>
    <dsp:sp modelId="{DA76C40F-9868-4C1F-B48B-3AC7F67B64DE}">
      <dsp:nvSpPr>
        <dsp:cNvPr id="0" name=""/>
        <dsp:cNvSpPr/>
      </dsp:nvSpPr>
      <dsp:spPr>
        <a:xfrm rot="5400000">
          <a:off x="878463" y="83898"/>
          <a:ext cx="3435442" cy="3435442"/>
        </a:xfrm>
        <a:prstGeom prst="circularArrow">
          <a:avLst>
            <a:gd name="adj1" fmla="val 5085"/>
            <a:gd name="adj2" fmla="val 327528"/>
            <a:gd name="adj3" fmla="val 5072472"/>
            <a:gd name="adj4" fmla="val 16200000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rgbClr val="991B1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41C45-B05A-4597-998F-3D5D4E7ACB4E}">
      <dsp:nvSpPr>
        <dsp:cNvPr id="0" name=""/>
        <dsp:cNvSpPr/>
      </dsp:nvSpPr>
      <dsp:spPr>
        <a:xfrm rot="5400000">
          <a:off x="874370" y="83898"/>
          <a:ext cx="3435442" cy="3435442"/>
        </a:xfrm>
        <a:prstGeom prst="circularArrow">
          <a:avLst>
            <a:gd name="adj1" fmla="val 5085"/>
            <a:gd name="adj2" fmla="val 327528"/>
            <a:gd name="adj3" fmla="val 15872472"/>
            <a:gd name="adj4" fmla="val 5400000"/>
            <a:gd name="adj5" fmla="val 5932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rgbClr val="991B1D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B00-EF7B-4B1D-BA78-C3F8F5FB625E}">
      <dsp:nvSpPr>
        <dsp:cNvPr id="0" name=""/>
        <dsp:cNvSpPr/>
      </dsp:nvSpPr>
      <dsp:spPr>
        <a:xfrm>
          <a:off x="489" y="0"/>
          <a:ext cx="1000631" cy="492922"/>
        </a:xfrm>
        <a:prstGeom prst="roundRect">
          <a:avLst>
            <a:gd name="adj" fmla="val 10000"/>
          </a:avLst>
        </a:prstGeom>
        <a:solidFill>
          <a:srgbClr val="991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TRUNCATED DATA</a:t>
          </a:r>
        </a:p>
      </dsp:txBody>
      <dsp:txXfrm>
        <a:off x="14926" y="14437"/>
        <a:ext cx="971757" cy="4640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B00-EF7B-4B1D-BA78-C3F8F5FB625E}">
      <dsp:nvSpPr>
        <dsp:cNvPr id="0" name=""/>
        <dsp:cNvSpPr/>
      </dsp:nvSpPr>
      <dsp:spPr>
        <a:xfrm>
          <a:off x="0" y="0"/>
          <a:ext cx="1310217" cy="306924"/>
        </a:xfrm>
        <a:prstGeom prst="roundRect">
          <a:avLst>
            <a:gd name="adj" fmla="val 10000"/>
          </a:avLst>
        </a:prstGeom>
        <a:solidFill>
          <a:srgbClr val="991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ONE CENTROID</a:t>
          </a:r>
        </a:p>
      </dsp:txBody>
      <dsp:txXfrm>
        <a:off x="8989" y="8989"/>
        <a:ext cx="1292239" cy="2889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B00-EF7B-4B1D-BA78-C3F8F5FB625E}">
      <dsp:nvSpPr>
        <dsp:cNvPr id="0" name=""/>
        <dsp:cNvSpPr/>
      </dsp:nvSpPr>
      <dsp:spPr>
        <a:xfrm>
          <a:off x="1286" y="0"/>
          <a:ext cx="1315948" cy="306924"/>
        </a:xfrm>
        <a:prstGeom prst="roundRect">
          <a:avLst>
            <a:gd name="adj" fmla="val 10000"/>
          </a:avLst>
        </a:prstGeom>
        <a:solidFill>
          <a:srgbClr val="991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MULTI CENTROID</a:t>
          </a:r>
        </a:p>
      </dsp:txBody>
      <dsp:txXfrm>
        <a:off x="10275" y="8989"/>
        <a:ext cx="1297970" cy="2889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3DB00-EF7B-4B1D-BA78-C3F8F5FB625E}">
      <dsp:nvSpPr>
        <dsp:cNvPr id="0" name=""/>
        <dsp:cNvSpPr/>
      </dsp:nvSpPr>
      <dsp:spPr>
        <a:xfrm>
          <a:off x="1286" y="0"/>
          <a:ext cx="1315948" cy="507830"/>
        </a:xfrm>
        <a:prstGeom prst="roundRect">
          <a:avLst>
            <a:gd name="adj" fmla="val 10000"/>
          </a:avLst>
        </a:prstGeom>
        <a:solidFill>
          <a:srgbClr val="991B1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EXEMPLAR FILES AS CENTROID</a:t>
          </a:r>
        </a:p>
      </dsp:txBody>
      <dsp:txXfrm>
        <a:off x="16160" y="14874"/>
        <a:ext cx="1286200" cy="478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827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830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518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09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423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5342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9821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0668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86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9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6626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7904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300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278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57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07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288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770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238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20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 can vary as per your presentation, but header and footer should be consistent</a:t>
            </a:r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632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630004" y="4646693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Information Retrieval </a:t>
            </a:r>
          </a:p>
          <a:p>
            <a:r>
              <a:rPr lang="en-US" sz="1200" b="0" i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and</a:t>
            </a:r>
            <a:r>
              <a:rPr lang="en-US" sz="1200" b="0" i="1" baseline="0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Data Science</a:t>
            </a:r>
            <a:endParaRPr lang="en-US" sz="1050" b="0" i="1" u="none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1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904" y="4646693"/>
            <a:ext cx="1316736" cy="4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diagramData" Target="../diagrams/data7.xml"/><Relationship Id="rId18" Type="http://schemas.openxmlformats.org/officeDocument/2006/relationships/diagramData" Target="../diagrams/data8.xml"/><Relationship Id="rId26" Type="http://schemas.openxmlformats.org/officeDocument/2006/relationships/diagramColors" Target="../diagrams/colors9.xml"/><Relationship Id="rId3" Type="http://schemas.openxmlformats.org/officeDocument/2006/relationships/diagramData" Target="../diagrams/data5.xml"/><Relationship Id="rId21" Type="http://schemas.openxmlformats.org/officeDocument/2006/relationships/diagramColors" Target="../diagrams/colors8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17" Type="http://schemas.microsoft.com/office/2007/relationships/diagramDrawing" Target="../diagrams/drawing7.xml"/><Relationship Id="rId25" Type="http://schemas.openxmlformats.org/officeDocument/2006/relationships/diagramQuickStyle" Target="../diagrams/quickStyle9.xml"/><Relationship Id="rId2" Type="http://schemas.openxmlformats.org/officeDocument/2006/relationships/notesSlide" Target="../notesSlides/notesSlide17.xml"/><Relationship Id="rId16" Type="http://schemas.openxmlformats.org/officeDocument/2006/relationships/diagramColors" Target="../diagrams/colors7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24" Type="http://schemas.openxmlformats.org/officeDocument/2006/relationships/diagramLayout" Target="../diagrams/layout9.xml"/><Relationship Id="rId5" Type="http://schemas.openxmlformats.org/officeDocument/2006/relationships/diagramQuickStyle" Target="../diagrams/quickStyle5.xml"/><Relationship Id="rId15" Type="http://schemas.openxmlformats.org/officeDocument/2006/relationships/diagramQuickStyle" Target="../diagrams/quickStyle7.xml"/><Relationship Id="rId23" Type="http://schemas.openxmlformats.org/officeDocument/2006/relationships/diagramData" Target="../diagrams/data9.xml"/><Relationship Id="rId10" Type="http://schemas.openxmlformats.org/officeDocument/2006/relationships/diagramQuickStyle" Target="../diagrams/quickStyle6.xml"/><Relationship Id="rId19" Type="http://schemas.openxmlformats.org/officeDocument/2006/relationships/diagramLayout" Target="../diagrams/layout8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Relationship Id="rId14" Type="http://schemas.openxmlformats.org/officeDocument/2006/relationships/diagramLayout" Target="../diagrams/layout7.xml"/><Relationship Id="rId22" Type="http://schemas.microsoft.com/office/2007/relationships/diagramDrawing" Target="../diagrams/drawing8.xml"/><Relationship Id="rId27" Type="http://schemas.microsoft.com/office/2007/relationships/diagramDrawing" Target="../diagrams/drawin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F2143D-FEEE-4D5F-A7A4-DFA285D07781}"/>
              </a:ext>
            </a:extLst>
          </p:cNvPr>
          <p:cNvSpPr/>
          <p:nvPr/>
        </p:nvSpPr>
        <p:spPr>
          <a:xfrm>
            <a:off x="7720152" y="3961243"/>
            <a:ext cx="1472353" cy="394965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F371E1-0BA2-488A-9634-84ABB8305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33" y="896365"/>
            <a:ext cx="3810000" cy="285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7BA734-EF7B-4FA7-B910-26F818F799E6}"/>
              </a:ext>
            </a:extLst>
          </p:cNvPr>
          <p:cNvSpPr txBox="1"/>
          <p:nvPr/>
        </p:nvSpPr>
        <p:spPr>
          <a:xfrm>
            <a:off x="4933741" y="1147185"/>
            <a:ext cx="3810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FILEPRINTS:</a:t>
            </a:r>
          </a:p>
          <a:p>
            <a:pPr algn="just"/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IDENTIFYING FILE TYPES BY N-GRAM ANALYSIS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B5401B-351C-4E9C-A554-ABD8909AA543}"/>
              </a:ext>
            </a:extLst>
          </p:cNvPr>
          <p:cNvCxnSpPr>
            <a:cxnSpLocks/>
          </p:cNvCxnSpPr>
          <p:nvPr/>
        </p:nvCxnSpPr>
        <p:spPr>
          <a:xfrm>
            <a:off x="5013634" y="1659652"/>
            <a:ext cx="3948078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119A8F6-B6A5-4B9A-A98C-0E75A78C6B95}"/>
              </a:ext>
            </a:extLst>
          </p:cNvPr>
          <p:cNvSpPr txBox="1"/>
          <p:nvPr/>
        </p:nvSpPr>
        <p:spPr>
          <a:xfrm>
            <a:off x="7736379" y="3912406"/>
            <a:ext cx="1760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PRESENTED BY DIPTI KOTHARI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D10926-6D41-4F02-A2B8-95A54532F518}"/>
              </a:ext>
            </a:extLst>
          </p:cNvPr>
          <p:cNvSpPr txBox="1"/>
          <p:nvPr/>
        </p:nvSpPr>
        <p:spPr>
          <a:xfrm>
            <a:off x="4933741" y="3114541"/>
            <a:ext cx="4027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AUTHORS: WEI-JEN LI, KE WANG, SALVATORE J STOLFO AND BENJAMIN HERZOG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10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A5674-26BF-48E2-8B7B-F6CE7850A83F}"/>
              </a:ext>
            </a:extLst>
          </p:cNvPr>
          <p:cNvSpPr txBox="1"/>
          <p:nvPr/>
        </p:nvSpPr>
        <p:spPr>
          <a:xfrm>
            <a:off x="-213365" y="499963"/>
            <a:ext cx="315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F218D6-B167-4968-BAB4-FABE1EDA34A2}"/>
              </a:ext>
            </a:extLst>
          </p:cNvPr>
          <p:cNvCxnSpPr>
            <a:cxnSpLocks/>
          </p:cNvCxnSpPr>
          <p:nvPr/>
        </p:nvCxnSpPr>
        <p:spPr>
          <a:xfrm>
            <a:off x="-76388" y="1010016"/>
            <a:ext cx="296625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986B801-AAEE-4CB0-9B5D-D3455AE94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781220"/>
              </p:ext>
            </p:extLst>
          </p:nvPr>
        </p:nvGraphicFramePr>
        <p:xfrm>
          <a:off x="272019" y="2259388"/>
          <a:ext cx="1001610" cy="49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2ADE57C2-66C6-4618-A970-1E12F44298CA}"/>
              </a:ext>
            </a:extLst>
          </p:cNvPr>
          <p:cNvSpPr/>
          <p:nvPr/>
        </p:nvSpPr>
        <p:spPr>
          <a:xfrm>
            <a:off x="1406737" y="2465574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05F4E9E-3E20-403F-BC2C-36EEAA8B23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928891"/>
              </p:ext>
            </p:extLst>
          </p:nvPr>
        </p:nvGraphicFramePr>
        <p:xfrm>
          <a:off x="3284040" y="3025986"/>
          <a:ext cx="1365862" cy="68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B5195261-10ED-48FA-B9D5-330307FDA61D}"/>
              </a:ext>
            </a:extLst>
          </p:cNvPr>
          <p:cNvGrpSpPr/>
          <p:nvPr/>
        </p:nvGrpSpPr>
        <p:grpSpPr>
          <a:xfrm>
            <a:off x="1793632" y="2259005"/>
            <a:ext cx="1239375" cy="507831"/>
            <a:chOff x="489" y="0"/>
            <a:chExt cx="1000631" cy="49292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348E8FA-16C5-466A-997A-17AEFF21678B}"/>
                </a:ext>
              </a:extLst>
            </p:cNvPr>
            <p:cNvSpPr/>
            <p:nvPr/>
          </p:nvSpPr>
          <p:spPr>
            <a:xfrm>
              <a:off x="489" y="0"/>
              <a:ext cx="1000631" cy="492922"/>
            </a:xfrm>
            <a:prstGeom prst="roundRect">
              <a:avLst>
                <a:gd name="adj" fmla="val 10000"/>
              </a:avLst>
            </a:prstGeom>
            <a:solidFill>
              <a:srgbClr val="991B1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FC78C75C-8B4F-45D4-AC48-EA872257C01F}"/>
                </a:ext>
              </a:extLst>
            </p:cNvPr>
            <p:cNvSpPr txBox="1"/>
            <p:nvPr/>
          </p:nvSpPr>
          <p:spPr>
            <a:xfrm>
              <a:off x="14926" y="14437"/>
              <a:ext cx="971757" cy="4640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NORMALIZED </a:t>
              </a:r>
              <a:r>
                <a:rPr lang="en-US" sz="1500" kern="1200" dirty="0"/>
                <a:t>BFD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7401BEA-16DE-4EEB-A697-DE5147A30419}"/>
              </a:ext>
            </a:extLst>
          </p:cNvPr>
          <p:cNvSpPr/>
          <p:nvPr/>
        </p:nvSpPr>
        <p:spPr>
          <a:xfrm rot="20501696">
            <a:off x="3299804" y="1850537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083FEC-CE93-4EDB-96B0-FC98347D95C4}"/>
              </a:ext>
            </a:extLst>
          </p:cNvPr>
          <p:cNvSpPr/>
          <p:nvPr/>
        </p:nvSpPr>
        <p:spPr>
          <a:xfrm>
            <a:off x="3694665" y="1254189"/>
            <a:ext cx="1933251" cy="11869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08A544F-6797-4CF0-A6CD-028A59A7AB14}"/>
              </a:ext>
            </a:extLst>
          </p:cNvPr>
          <p:cNvGrpSpPr/>
          <p:nvPr/>
        </p:nvGrpSpPr>
        <p:grpSpPr>
          <a:xfrm>
            <a:off x="3981314" y="1356254"/>
            <a:ext cx="1344314" cy="564590"/>
            <a:chOff x="489" y="0"/>
            <a:chExt cx="1000631" cy="492922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FF32A38-DF15-4AE9-B056-377D7F0B9BF1}"/>
                </a:ext>
              </a:extLst>
            </p:cNvPr>
            <p:cNvSpPr/>
            <p:nvPr/>
          </p:nvSpPr>
          <p:spPr>
            <a:xfrm>
              <a:off x="489" y="0"/>
              <a:ext cx="1000631" cy="492922"/>
            </a:xfrm>
            <a:prstGeom prst="roundRect">
              <a:avLst>
                <a:gd name="adj" fmla="val 10000"/>
              </a:avLst>
            </a:prstGeom>
            <a:solidFill>
              <a:srgbClr val="991B1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8CA80CE4-1480-4E0A-A6BA-2C60532DF290}"/>
                </a:ext>
              </a:extLst>
            </p:cNvPr>
            <p:cNvSpPr txBox="1"/>
            <p:nvPr/>
          </p:nvSpPr>
          <p:spPr>
            <a:xfrm>
              <a:off x="14926" y="14437"/>
              <a:ext cx="971757" cy="4640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ONE CENTROID MODEL</a:t>
              </a:r>
              <a:endParaRPr lang="en-US" sz="1500" kern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A659B26-8499-4FC3-91F7-98E36CC2EC5E}"/>
              </a:ext>
            </a:extLst>
          </p:cNvPr>
          <p:cNvSpPr txBox="1"/>
          <p:nvPr/>
        </p:nvSpPr>
        <p:spPr>
          <a:xfrm>
            <a:off x="3788923" y="1941121"/>
            <a:ext cx="1744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DATA FOR MODEL GENERATION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7220E4-E118-4AD3-ABA6-30F93984A46D}"/>
              </a:ext>
            </a:extLst>
          </p:cNvPr>
          <p:cNvGrpSpPr/>
          <p:nvPr/>
        </p:nvGrpSpPr>
        <p:grpSpPr>
          <a:xfrm>
            <a:off x="4059484" y="2978325"/>
            <a:ext cx="1239375" cy="507831"/>
            <a:chOff x="489" y="0"/>
            <a:chExt cx="1000631" cy="49292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BDFCA4E-02FF-4D52-92B7-7AB642B7D0C2}"/>
                </a:ext>
              </a:extLst>
            </p:cNvPr>
            <p:cNvSpPr/>
            <p:nvPr/>
          </p:nvSpPr>
          <p:spPr>
            <a:xfrm>
              <a:off x="489" y="0"/>
              <a:ext cx="1000631" cy="492922"/>
            </a:xfrm>
            <a:prstGeom prst="roundRect">
              <a:avLst>
                <a:gd name="adj" fmla="val 10000"/>
              </a:avLst>
            </a:prstGeom>
            <a:solidFill>
              <a:srgbClr val="991B1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D58DD7A0-2507-4243-8479-B804F4C668F9}"/>
                </a:ext>
              </a:extLst>
            </p:cNvPr>
            <p:cNvSpPr txBox="1"/>
            <p:nvPr/>
          </p:nvSpPr>
          <p:spPr>
            <a:xfrm>
              <a:off x="14926" y="14437"/>
              <a:ext cx="971757" cy="4640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TEST DATA</a:t>
              </a:r>
            </a:p>
          </p:txBody>
        </p: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E1E05B1-67BC-4DA4-8474-18C0E40ECDEB}"/>
              </a:ext>
            </a:extLst>
          </p:cNvPr>
          <p:cNvSpPr/>
          <p:nvPr/>
        </p:nvSpPr>
        <p:spPr>
          <a:xfrm rot="1320895">
            <a:off x="3306745" y="2991276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FF76D7B-9E31-419C-B0F0-93BAD5607381}"/>
              </a:ext>
            </a:extLst>
          </p:cNvPr>
          <p:cNvSpPr/>
          <p:nvPr/>
        </p:nvSpPr>
        <p:spPr>
          <a:xfrm rot="1572113">
            <a:off x="5728042" y="1885687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AB3AFB3-A359-4CF2-AB34-38E5C8F59DDD}"/>
              </a:ext>
            </a:extLst>
          </p:cNvPr>
          <p:cNvSpPr/>
          <p:nvPr/>
        </p:nvSpPr>
        <p:spPr>
          <a:xfrm rot="20115311">
            <a:off x="5737094" y="2955080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347009-E48C-42A0-9CF1-17300F198D47}"/>
              </a:ext>
            </a:extLst>
          </p:cNvPr>
          <p:cNvGrpSpPr/>
          <p:nvPr/>
        </p:nvGrpSpPr>
        <p:grpSpPr>
          <a:xfrm>
            <a:off x="6138184" y="2233141"/>
            <a:ext cx="1322094" cy="522704"/>
            <a:chOff x="489" y="-14436"/>
            <a:chExt cx="1067416" cy="50735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223FA3A-BA56-4701-9355-2F539A25FDA4}"/>
                </a:ext>
              </a:extLst>
            </p:cNvPr>
            <p:cNvSpPr/>
            <p:nvPr/>
          </p:nvSpPr>
          <p:spPr>
            <a:xfrm>
              <a:off x="489" y="0"/>
              <a:ext cx="1000631" cy="492922"/>
            </a:xfrm>
            <a:prstGeom prst="roundRect">
              <a:avLst>
                <a:gd name="adj" fmla="val 10000"/>
              </a:avLst>
            </a:prstGeom>
            <a:solidFill>
              <a:srgbClr val="991B1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3109DA58-4E77-4FE1-98CA-8E035C90F019}"/>
                </a:ext>
              </a:extLst>
            </p:cNvPr>
            <p:cNvSpPr txBox="1"/>
            <p:nvPr/>
          </p:nvSpPr>
          <p:spPr>
            <a:xfrm>
              <a:off x="14926" y="-14436"/>
              <a:ext cx="1052979" cy="492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SIMILARITY MEASURE</a:t>
              </a:r>
              <a:endParaRPr lang="en-US" sz="1500" kern="1200" dirty="0"/>
            </a:p>
          </p:txBody>
        </p:sp>
      </p:grp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DB42D28-1431-4D05-A408-7A86838F593C}"/>
              </a:ext>
            </a:extLst>
          </p:cNvPr>
          <p:cNvSpPr/>
          <p:nvPr/>
        </p:nvSpPr>
        <p:spPr>
          <a:xfrm>
            <a:off x="7486407" y="2408461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3D5AC3-0B21-4EC9-AFF4-DEC05B2362C5}"/>
              </a:ext>
            </a:extLst>
          </p:cNvPr>
          <p:cNvGrpSpPr/>
          <p:nvPr/>
        </p:nvGrpSpPr>
        <p:grpSpPr>
          <a:xfrm>
            <a:off x="7880646" y="2248014"/>
            <a:ext cx="1056523" cy="492958"/>
            <a:chOff x="489" y="0"/>
            <a:chExt cx="1000631" cy="49292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3AB7B41-3767-46D3-96C1-AE0CF0EA4C9E}"/>
                </a:ext>
              </a:extLst>
            </p:cNvPr>
            <p:cNvSpPr/>
            <p:nvPr/>
          </p:nvSpPr>
          <p:spPr>
            <a:xfrm>
              <a:off x="489" y="0"/>
              <a:ext cx="1000631" cy="492922"/>
            </a:xfrm>
            <a:prstGeom prst="roundRect">
              <a:avLst>
                <a:gd name="adj" fmla="val 10000"/>
              </a:avLst>
            </a:prstGeom>
            <a:solidFill>
              <a:srgbClr val="991B1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angle: Rounded Corners 4">
              <a:extLst>
                <a:ext uri="{FF2B5EF4-FFF2-40B4-BE49-F238E27FC236}">
                  <a16:creationId xmlns:a16="http://schemas.microsoft.com/office/drawing/2014/main" id="{861616A8-46CB-4B13-A290-CC0EB20C0F61}"/>
                </a:ext>
              </a:extLst>
            </p:cNvPr>
            <p:cNvSpPr txBox="1"/>
            <p:nvPr/>
          </p:nvSpPr>
          <p:spPr>
            <a:xfrm>
              <a:off x="14926" y="14437"/>
              <a:ext cx="971757" cy="4640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ASSIGN FILETYPE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201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A5674-26BF-48E2-8B7B-F6CE7850A83F}"/>
              </a:ext>
            </a:extLst>
          </p:cNvPr>
          <p:cNvSpPr txBox="1"/>
          <p:nvPr/>
        </p:nvSpPr>
        <p:spPr>
          <a:xfrm>
            <a:off x="-76388" y="520955"/>
            <a:ext cx="3155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ONE CENTROID</a:t>
            </a:r>
          </a:p>
          <a:p>
            <a:pPr algn="r"/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F218D6-B167-4968-BAB4-FABE1EDA34A2}"/>
              </a:ext>
            </a:extLst>
          </p:cNvPr>
          <p:cNvCxnSpPr>
            <a:cxnSpLocks/>
          </p:cNvCxnSpPr>
          <p:nvPr/>
        </p:nvCxnSpPr>
        <p:spPr>
          <a:xfrm>
            <a:off x="-224700" y="1010016"/>
            <a:ext cx="3262875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81E3A0E-7196-4018-A2FD-89DF7034B993}"/>
              </a:ext>
            </a:extLst>
          </p:cNvPr>
          <p:cNvSpPr/>
          <p:nvPr/>
        </p:nvSpPr>
        <p:spPr>
          <a:xfrm>
            <a:off x="698193" y="2785098"/>
            <a:ext cx="26450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COMPUTE </a:t>
            </a:r>
            <a:r>
              <a:rPr lang="en-US" sz="18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-GRAM FREQUENCY (BFD)  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70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50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…… 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255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18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C890DCD-4250-4A02-9665-371491B83C4D}"/>
              </a:ext>
            </a:extLst>
          </p:cNvPr>
          <p:cNvSpPr/>
          <p:nvPr/>
        </p:nvSpPr>
        <p:spPr>
          <a:xfrm rot="13417408">
            <a:off x="2695702" y="2072816"/>
            <a:ext cx="477054" cy="685142"/>
          </a:xfrm>
          <a:prstGeom prst="downArrow">
            <a:avLst/>
          </a:prstGeom>
          <a:solidFill>
            <a:srgbClr val="F9FEDA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53B37-E78A-46FB-88CE-E57AD0C4FF81}"/>
              </a:ext>
            </a:extLst>
          </p:cNvPr>
          <p:cNvSpPr/>
          <p:nvPr/>
        </p:nvSpPr>
        <p:spPr>
          <a:xfrm>
            <a:off x="3442432" y="1141067"/>
            <a:ext cx="29662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NORMALIZED BFD 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70/1000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50/1000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……</a:t>
            </a:r>
            <a:endParaRPr lang="en-US" sz="18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1890E8F-EC54-40EF-9856-56D311DFFEDD}"/>
              </a:ext>
            </a:extLst>
          </p:cNvPr>
          <p:cNvSpPr/>
          <p:nvPr/>
        </p:nvSpPr>
        <p:spPr>
          <a:xfrm rot="18734842">
            <a:off x="5877000" y="2066213"/>
            <a:ext cx="477054" cy="685142"/>
          </a:xfrm>
          <a:prstGeom prst="downArrow">
            <a:avLst/>
          </a:prstGeom>
          <a:solidFill>
            <a:srgbClr val="F9FEDA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0B8C4-FC40-4E08-86A6-F04284EEE756}"/>
              </a:ext>
            </a:extLst>
          </p:cNvPr>
          <p:cNvSpPr/>
          <p:nvPr/>
        </p:nvSpPr>
        <p:spPr>
          <a:xfrm>
            <a:off x="5736750" y="2925215"/>
            <a:ext cx="31481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COMPUTE FILEPRINT, WHICH IS AVERAGE BFD &amp; STD DEV.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(0.01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0.27</a:t>
            </a:r>
            <a:r>
              <a:rPr lang="en-US" sz="140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0.32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…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)/100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(0.13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0.42</a:t>
            </a:r>
            <a:r>
              <a:rPr lang="en-US" sz="140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0.1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)/100 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……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3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33DD20-C13F-4C7B-9B72-425856D92FFC}"/>
              </a:ext>
            </a:extLst>
          </p:cNvPr>
          <p:cNvSpPr/>
          <p:nvPr/>
        </p:nvSpPr>
        <p:spPr>
          <a:xfrm>
            <a:off x="801875" y="1788607"/>
            <a:ext cx="7920094" cy="1300959"/>
          </a:xfrm>
          <a:prstGeom prst="rect">
            <a:avLst/>
          </a:prstGeom>
          <a:noFill/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12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70121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90531-116D-4D7B-B73E-18DF01DBC0A5}"/>
              </a:ext>
            </a:extLst>
          </p:cNvPr>
          <p:cNvSpPr/>
          <p:nvPr/>
        </p:nvSpPr>
        <p:spPr>
          <a:xfrm>
            <a:off x="-612949" y="392275"/>
            <a:ext cx="4059534" cy="1115367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5181D-2050-4566-ADF6-6267BCB5F8AA}"/>
              </a:ext>
            </a:extLst>
          </p:cNvPr>
          <p:cNvSpPr txBox="1"/>
          <p:nvPr/>
        </p:nvSpPr>
        <p:spPr>
          <a:xfrm>
            <a:off x="100485" y="449299"/>
            <a:ext cx="3215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MAHALANOBIS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6B76A-866C-4C29-8183-F8BE4CF39B89}"/>
                  </a:ext>
                </a:extLst>
              </p:cNvPr>
              <p:cNvSpPr txBox="1"/>
              <p:nvPr/>
            </p:nvSpPr>
            <p:spPr>
              <a:xfrm>
                <a:off x="1083556" y="1941801"/>
                <a:ext cx="5247346" cy="848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991B1D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DISTANCE (X,Y)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000" b="1" i="1" spc="600" smtClean="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brk m:alnAt="23"/>
                              </m:rPr>
                              <a:rPr lang="en-US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𝒊</m:t>
                            </m:r>
                            <m:r>
                              <a:rPr lang="pt-BR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=</m:t>
                            </m:r>
                            <m:r>
                              <a:rPr lang="pt-BR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𝟎</m:t>
                            </m:r>
                          </m:e>
                        </m:eqArr>
                      </m:sub>
                      <m:sup>
                        <m:eqArr>
                          <m:eqArrPr>
                            <m:ctrlPr>
                              <a:rPr lang="pt-BR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eqArrPr>
                          <m:e>
                            <m:r>
                              <a:rPr lang="en-US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𝒏</m:t>
                            </m:r>
                            <m:r>
                              <a:rPr lang="en-US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−</m:t>
                            </m:r>
                            <m:r>
                              <a:rPr lang="en-US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𝟏</m:t>
                            </m:r>
                          </m:e>
                          <m:e/>
                        </m:eqArr>
                      </m:sup>
                      <m:e>
                        <m:f>
                          <m:fPr>
                            <m:ctrlPr>
                              <a:rPr lang="en-US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1" i="1" spc="600" smtClean="0">
                                    <a:solidFill>
                                      <a:srgbClr val="991B1D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b="1" i="1" spc="600" smtClean="0">
                                        <a:solidFill>
                                          <a:srgbClr val="991B1D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pc="600" smtClean="0">
                                        <a:solidFill>
                                          <a:srgbClr val="991B1D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2000" b="1" i="1" spc="600" smtClean="0">
                                        <a:solidFill>
                                          <a:srgbClr val="991B1D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000" b="1" i="1" spc="600" smtClean="0">
                                    <a:solidFill>
                                      <a:srgbClr val="991B1D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sz="2000" b="1" i="1" spc="600">
                                        <a:solidFill>
                                          <a:srgbClr val="991B1D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 spc="600" smtClean="0">
                                        <a:solidFill>
                                          <a:srgbClr val="991B1D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2000" b="1" i="1" spc="600">
                                        <a:solidFill>
                                          <a:srgbClr val="991B1D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2000" b="1" i="1" spc="600">
                                    <a:solidFill>
                                      <a:srgbClr val="991B1D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sSubPr>
                              <m:e>
                                <m:r>
                                  <a:rPr lang="pt-BR" sz="2000" b="1" i="1" spc="600">
                                    <a:solidFill>
                                      <a:srgbClr val="991B1D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𝞼</m:t>
                                </m:r>
                              </m:e>
                              <m:sub>
                                <m:r>
                                  <a:rPr lang="en-US" sz="2000" b="1" i="1" spc="600">
                                    <a:solidFill>
                                      <a:srgbClr val="991B1D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+</m:t>
                            </m:r>
                            <m:r>
                              <a:rPr lang="en-US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𝞪</m:t>
                            </m:r>
                            <m:r>
                              <a:rPr lang="en-US" sz="2000" b="1" i="1" spc="600" smtClean="0">
                                <a:solidFill>
                                  <a:srgbClr val="991B1D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000" b="1" spc="600" dirty="0">
                  <a:solidFill>
                    <a:srgbClr val="991B1D"/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16B76A-866C-4C29-8183-F8BE4CF3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56" y="1941801"/>
                <a:ext cx="5247346" cy="848950"/>
              </a:xfrm>
              <a:prstGeom prst="rect">
                <a:avLst/>
              </a:prstGeom>
              <a:blipFill>
                <a:blip r:embed="rId3"/>
                <a:stretch>
                  <a:fillRect l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202664B-B576-48CD-8EC9-2837F589C792}"/>
              </a:ext>
            </a:extLst>
          </p:cNvPr>
          <p:cNvSpPr/>
          <p:nvPr/>
        </p:nvSpPr>
        <p:spPr>
          <a:xfrm>
            <a:off x="5381932" y="1973951"/>
            <a:ext cx="365153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X FEATURE VECTOR OF NEW OBSERVATION</a:t>
            </a:r>
          </a:p>
          <a:p>
            <a:r>
              <a:rPr lang="en-US" sz="11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 AVG FEATURE VECTOR FROM TRAINING DATA</a:t>
            </a:r>
          </a:p>
          <a:p>
            <a:r>
              <a:rPr lang="en-US" sz="1100" dirty="0">
                <a:solidFill>
                  <a:srgbClr val="991B1D"/>
                </a:solidFill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𝞼 STANDARD DEVIATION</a:t>
            </a:r>
          </a:p>
          <a:p>
            <a:r>
              <a:rPr lang="en-US" sz="1100" dirty="0">
                <a:solidFill>
                  <a:srgbClr val="991B1D"/>
                </a:solidFill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𝞪 SMOOTHING FACTOR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9399C3-DE0A-4266-AC8D-2C0CE2321EE1}"/>
              </a:ext>
            </a:extLst>
          </p:cNvPr>
          <p:cNvSpPr/>
          <p:nvPr/>
        </p:nvSpPr>
        <p:spPr>
          <a:xfrm>
            <a:off x="2194346" y="2911729"/>
            <a:ext cx="54729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ASSUMPTION: EACH BYTE VALUE IS INDEPENDENT HENCE COVARIANCE IS ZERO</a:t>
            </a:r>
            <a:endParaRPr lang="en-US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4B2A0-A84F-4511-A611-EB25BA604F5E}"/>
              </a:ext>
            </a:extLst>
          </p:cNvPr>
          <p:cNvSpPr/>
          <p:nvPr/>
        </p:nvSpPr>
        <p:spPr>
          <a:xfrm>
            <a:off x="3535354" y="2209371"/>
            <a:ext cx="291402" cy="351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B48F43-7756-4DC9-9D79-DEBEE1497A55}"/>
                  </a:ext>
                </a:extLst>
              </p:cNvPr>
              <p:cNvSpPr/>
              <p:nvPr/>
            </p:nvSpPr>
            <p:spPr>
              <a:xfrm>
                <a:off x="693337" y="3190266"/>
                <a:ext cx="4491612" cy="7540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u="sng" dirty="0">
                    <a:solidFill>
                      <a:schemeClr val="tx1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2</a:t>
                </a:r>
                <a:r>
                  <a:rPr lang="en-US" sz="1100" u="sng" dirty="0">
                    <a:solidFill>
                      <a:schemeClr val="tx1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 VECTOR MODEL </a:t>
                </a:r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: </a:t>
                </a:r>
                <a:r>
                  <a:rPr lang="en-US" sz="1100" dirty="0">
                    <a:solidFill>
                      <a:srgbClr val="991B1D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AVG</a:t>
                </a:r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  <a:r>
                  <a:rPr lang="en-US" sz="1100" dirty="0">
                    <a:solidFill>
                      <a:srgbClr val="991B1D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BFD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100" b="1" i="1" spc="60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sz="1100" b="1" i="1" spc="600" smtClean="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sz="1100" b="1" i="1" spc="600" smtClean="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𝑿</m:t>
                        </m:r>
                      </m:e>
                      <m:sub>
                        <m:r>
                          <a:rPr lang="en-US" sz="1100" b="1" i="1" spc="600" smtClean="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𝒊</m:t>
                        </m:r>
                      </m:sub>
                    </m:sSub>
                    <m:r>
                      <a:rPr lang="en-US" sz="1100" b="1" i="1" spc="600" smtClean="0">
                        <a:solidFill>
                          <a:srgbClr val="991B1D"/>
                        </a:solidFill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)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={</a:t>
                </a:r>
                <a:r>
                  <a:rPr lang="en-US" sz="1600" dirty="0">
                    <a:solidFill>
                      <a:schemeClr val="tx1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0.12, 0.32, 0.02</a:t>
                </a:r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 …………}         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	    </a:t>
                </a:r>
                <a:r>
                  <a:rPr lang="en-US" sz="1100" dirty="0">
                    <a:solidFill>
                      <a:srgbClr val="991B1D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STANDARD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100" b="1" i="1" spc="60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sz="1100" b="1" i="1" spc="600" smtClean="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pt-BR" sz="1100" b="1" i="1" spc="60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𝞼</m:t>
                        </m:r>
                      </m:e>
                      <m:sub>
                        <m:r>
                          <a:rPr lang="en-US" sz="1100" b="1" i="1" spc="60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𝒊</m:t>
                        </m:r>
                      </m:sub>
                    </m:sSub>
                    <m:r>
                      <a:rPr lang="en-US" sz="1100" b="1" i="1" spc="600" smtClean="0">
                        <a:solidFill>
                          <a:srgbClr val="991B1D"/>
                        </a:solidFill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)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={</a:t>
                </a:r>
                <a:r>
                  <a:rPr lang="en-US" sz="1600" dirty="0">
                    <a:solidFill>
                      <a:schemeClr val="tx1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0.2, 0.17, 0.09 </a:t>
                </a:r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…………}		     </a:t>
                </a:r>
                <a:r>
                  <a:rPr lang="en-US" sz="1100" dirty="0">
                    <a:solidFill>
                      <a:srgbClr val="991B1D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DEVIATION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DB48F43-7756-4DC9-9D79-DEBEE1497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37" y="3190266"/>
                <a:ext cx="4491612" cy="754053"/>
              </a:xfrm>
              <a:prstGeom prst="rect">
                <a:avLst/>
              </a:prstGeom>
              <a:blipFill>
                <a:blip r:embed="rId4"/>
                <a:stretch>
                  <a:fillRect l="-814" t="-2419" r="-7191" b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19A92B-1AB6-42C7-BBE2-00BC34844A73}"/>
                  </a:ext>
                </a:extLst>
              </p:cNvPr>
              <p:cNvSpPr/>
              <p:nvPr/>
            </p:nvSpPr>
            <p:spPr>
              <a:xfrm>
                <a:off x="5184947" y="3183843"/>
                <a:ext cx="3758085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u="sng" dirty="0"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TEST POINT</a:t>
                </a:r>
                <a:r>
                  <a:rPr lang="en-US" sz="1100" dirty="0"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: </a:t>
                </a:r>
                <a:r>
                  <a:rPr lang="en-US" sz="1100" dirty="0">
                    <a:solidFill>
                      <a:srgbClr val="991B1D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BFD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100" b="1" i="1" spc="60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sSubPr>
                      <m:e>
                        <m:r>
                          <a:rPr lang="en-US" sz="1100" b="1" i="1" spc="60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(</m:t>
                        </m:r>
                        <m:r>
                          <a:rPr lang="en-US" sz="1100" b="1" i="1" spc="60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𝒀</m:t>
                        </m:r>
                      </m:e>
                      <m:sub>
                        <m:r>
                          <a:rPr lang="en-US" sz="1100" b="1" i="1" spc="600">
                            <a:solidFill>
                              <a:srgbClr val="991B1D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𝒊</m:t>
                        </m:r>
                      </m:sub>
                    </m:sSub>
                    <m:r>
                      <a:rPr lang="en-US" sz="1100" b="1" i="1" spc="600">
                        <a:solidFill>
                          <a:srgbClr val="991B1D"/>
                        </a:solidFill>
                        <a:latin typeface="Cambria Math" panose="02040503050406030204" pitchFamily="18" charset="0"/>
                        <a:cs typeface="Aharoni" panose="02010803020104030203" pitchFamily="2" charset="-79"/>
                      </a:rPr>
                      <m:t>)</m:t>
                    </m:r>
                  </m:oMath>
                </a14:m>
                <a:r>
                  <a:rPr lang="en-US" sz="1100" dirty="0"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={</a:t>
                </a:r>
                <a:r>
                  <a:rPr lang="en-US" sz="1600" dirty="0"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0.05, 0.4, 0.23</a:t>
                </a:r>
                <a:r>
                  <a:rPr lang="en-US" sz="1100" dirty="0"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 …………}       		</a:t>
                </a:r>
                <a:r>
                  <a:rPr lang="en-US" sz="1100" dirty="0">
                    <a:solidFill>
                      <a:srgbClr val="991B1D"/>
                    </a:solidFill>
                    <a:latin typeface="Aharoni" panose="02010803020104030203" pitchFamily="2" charset="-79"/>
                    <a:ea typeface="Cambria Math" panose="02040503050406030204" pitchFamily="18" charset="0"/>
                    <a:cs typeface="Aharoni" panose="02010803020104030203" pitchFamily="2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19A92B-1AB6-42C7-BBE2-00BC34844A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947" y="3183843"/>
                <a:ext cx="3758085" cy="507831"/>
              </a:xfrm>
              <a:prstGeom prst="rect">
                <a:avLst/>
              </a:prstGeom>
              <a:blipFill>
                <a:blip r:embed="rId5"/>
                <a:stretch>
                  <a:fillRect t="-3571" r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ED803E-E37F-41F9-9979-5C14B7887505}"/>
                  </a:ext>
                </a:extLst>
              </p:cNvPr>
              <p:cNvSpPr/>
              <p:nvPr/>
            </p:nvSpPr>
            <p:spPr>
              <a:xfrm>
                <a:off x="2194346" y="4008898"/>
                <a:ext cx="5472973" cy="417487"/>
              </a:xfrm>
              <a:prstGeom prst="rect">
                <a:avLst/>
              </a:prstGeom>
              <a:ln>
                <a:solidFill>
                  <a:srgbClr val="991B1D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DISTANCE (X,Y)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𝒊</m:t>
                        </m:r>
                        <m:r>
                          <a:rPr lang="pt-B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=</m:t>
                        </m:r>
                        <m:r>
                          <a:rPr lang="pt-B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𝟎</m:t>
                        </m:r>
                      </m:sub>
                      <m:sup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𝟐𝟓𝟓</m:t>
                        </m:r>
                      </m:sup>
                      <m:e>
                        <m:d>
                          <m:d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.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𝟏𝟐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−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𝟎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.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𝟎𝟓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𝟎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𝟐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𝟎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𝟏</m:t>
                                </m:r>
                              </m:den>
                            </m:f>
                          </m:e>
                        </m:d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+</m:t>
                        </m:r>
                        <m:d>
                          <m:d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𝟎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.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𝟑𝟐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−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𝟎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.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𝟒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𝟎</m:t>
                                </m:r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𝟏𝟕</m:t>
                                </m:r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𝟎</m:t>
                                </m:r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.</m:t>
                                </m:r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𝟏</m:t>
                                </m:r>
                              </m:den>
                            </m:f>
                          </m:e>
                        </m:d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+</m:t>
                        </m:r>
                        <m:d>
                          <m:dPr>
                            <m:ctrlPr>
                              <a:rPr lang="en-US" sz="1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haroni" panose="02010803020104030203" pitchFamily="2" charset="-79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𝟎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.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𝟎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𝟐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−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𝟎</m:t>
                                    </m:r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.</m:t>
                                    </m:r>
                                    <m:r>
                                      <a:rPr lang="en-US" sz="1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haroni" panose="02010803020104030203" pitchFamily="2" charset="-79"/>
                                      </a:rPr>
                                      <m:t>𝟐𝟑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𝟎</m:t>
                                </m:r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𝟎𝟗</m:t>
                                </m:r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+</m:t>
                                </m:r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𝟎</m:t>
                                </m:r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.</m:t>
                                </m:r>
                                <m: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haroni" panose="02010803020104030203" pitchFamily="2" charset="-79"/>
                                  </a:rPr>
                                  <m:t>𝟏</m:t>
                                </m:r>
                              </m:den>
                            </m:f>
                          </m:e>
                        </m:d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 ………</m:t>
                        </m:r>
                      </m:e>
                    </m:nary>
                  </m:oMath>
                </a14:m>
                <a:r>
                  <a:rPr lang="en-US" sz="1100" dirty="0">
                    <a:solidFill>
                      <a:srgbClr val="991B1D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BED803E-E37F-41F9-9979-5C14B7887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346" y="4008898"/>
                <a:ext cx="5472973" cy="417487"/>
              </a:xfrm>
              <a:prstGeom prst="rect">
                <a:avLst/>
              </a:prstGeom>
              <a:blipFill>
                <a:blip r:embed="rId6"/>
                <a:stretch>
                  <a:fillRect t="-58571" b="-102857"/>
                </a:stretch>
              </a:blipFill>
              <a:ln>
                <a:solidFill>
                  <a:srgbClr val="991B1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91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13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70121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890531-116D-4D7B-B73E-18DF01DBC0A5}"/>
              </a:ext>
            </a:extLst>
          </p:cNvPr>
          <p:cNvSpPr/>
          <p:nvPr/>
        </p:nvSpPr>
        <p:spPr>
          <a:xfrm>
            <a:off x="0" y="0"/>
            <a:ext cx="9144000" cy="18995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5181D-2050-4566-ADF6-6267BCB5F8AA}"/>
              </a:ext>
            </a:extLst>
          </p:cNvPr>
          <p:cNvSpPr txBox="1"/>
          <p:nvPr/>
        </p:nvSpPr>
        <p:spPr>
          <a:xfrm>
            <a:off x="6079254" y="1937121"/>
            <a:ext cx="3215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MODELING AND TESTING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A45291B-B55F-49A1-A13A-2030A8A7D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111325"/>
              </p:ext>
            </p:extLst>
          </p:nvPr>
        </p:nvGraphicFramePr>
        <p:xfrm>
          <a:off x="289726" y="528696"/>
          <a:ext cx="5891685" cy="3749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DC3B71-6BB5-46FF-A142-5E96FEA5BE0A}"/>
              </a:ext>
            </a:extLst>
          </p:cNvPr>
          <p:cNvSpPr txBox="1"/>
          <p:nvPr/>
        </p:nvSpPr>
        <p:spPr>
          <a:xfrm>
            <a:off x="2833636" y="924508"/>
            <a:ext cx="141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ONE- CENTROID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6D40B-EA77-4265-B86D-868D852550A3}"/>
              </a:ext>
            </a:extLst>
          </p:cNvPr>
          <p:cNvSpPr txBox="1"/>
          <p:nvPr/>
        </p:nvSpPr>
        <p:spPr>
          <a:xfrm>
            <a:off x="2833636" y="3195917"/>
            <a:ext cx="1416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EXEMPLAR FILES AS CENTROIDS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093845-F9F5-48CD-8DDA-0CED220B750D}"/>
              </a:ext>
            </a:extLst>
          </p:cNvPr>
          <p:cNvSpPr txBox="1"/>
          <p:nvPr/>
        </p:nvSpPr>
        <p:spPr>
          <a:xfrm>
            <a:off x="2180493" y="2110856"/>
            <a:ext cx="141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MULTI-CENTROID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E7BF8F-5578-4B8C-9106-48EFFD8A5AAD}"/>
              </a:ext>
            </a:extLst>
          </p:cNvPr>
          <p:cNvCxnSpPr>
            <a:cxnSpLocks/>
          </p:cNvCxnSpPr>
          <p:nvPr/>
        </p:nvCxnSpPr>
        <p:spPr>
          <a:xfrm>
            <a:off x="6181411" y="3014339"/>
            <a:ext cx="3113315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16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97BC82-6E07-4C08-BC99-C3C5EF0744FA}"/>
              </a:ext>
            </a:extLst>
          </p:cNvPr>
          <p:cNvSpPr/>
          <p:nvPr/>
        </p:nvSpPr>
        <p:spPr>
          <a:xfrm>
            <a:off x="4632035" y="1117808"/>
            <a:ext cx="4511964" cy="1432547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2153B37-E78A-46FB-88CE-E57AD0C4FF81}"/>
                  </a:ext>
                </a:extLst>
              </p:cNvPr>
              <p:cNvSpPr/>
              <p:nvPr/>
            </p:nvSpPr>
            <p:spPr>
              <a:xfrm>
                <a:off x="6224096" y="1877969"/>
                <a:ext cx="3039646" cy="679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D =</a:t>
                </a:r>
                <a:r>
                  <a:rPr lang="pt-BR" sz="18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11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brk m:alnAt="23"/>
                              </m:rPr>
                              <a:rPr lang="en-US" sz="11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pt-BR" sz="11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sub>
                      <m:sup>
                        <m:eqArr>
                          <m:eqArrPr>
                            <m:ctrlPr>
                              <a:rPr lang="en-US" sz="11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𝟐𝟓𝟓</m:t>
                            </m:r>
                          </m:e>
                          <m:e/>
                        </m:eqArr>
                      </m:sup>
                      <m:e>
                        <m:sSub>
                          <m:sSubPr>
                            <m:ctrlPr>
                              <a:rPr lang="pt-BR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e>
                          <m:sub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1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b>
                            <m:r>
                              <a:rPr lang="en-US" sz="11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sz="11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1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100" b="1" i="1" smtClean="0">
                        <a:latin typeface="Cambria Math" panose="02040503050406030204" pitchFamily="18" charset="0"/>
                      </a:rPr>
                      <m:t>+                      ………</m:t>
                    </m:r>
                    <m:r>
                      <m:rPr>
                        <m:nor/>
                      </m:rPr>
                      <a:rPr lang="en-US" sz="1400" dirty="0"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m:t>+ </m:t>
                    </m:r>
                    <m:sSub>
                      <m:sSubPr>
                        <m:ctrlPr>
                          <a:rPr lang="pt-BR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𝟐𝟓𝟓</m:t>
                        </m:r>
                      </m:sub>
                    </m:sSub>
                    <m:r>
                      <a:rPr lang="en-US" sz="11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11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𝟎𝟗</m:t>
                        </m:r>
                        <m:r>
                          <a:rPr lang="en-US" sz="11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1100" b="1" i="1" smtClean="0">
                            <a:latin typeface="Cambria Math" panose="02040503050406030204" pitchFamily="18" charset="0"/>
                          </a:rPr>
                          <m:t>𝟐𝟓𝟓</m:t>
                        </m:r>
                      </m:sub>
                    </m:sSub>
                    <m:r>
                      <a:rPr lang="en-US" sz="11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1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2153B37-E78A-46FB-88CE-E57AD0C4F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096" y="1877969"/>
                <a:ext cx="3039646" cy="679994"/>
              </a:xfrm>
              <a:prstGeom prst="rect">
                <a:avLst/>
              </a:prstGeom>
              <a:blipFill>
                <a:blip r:embed="rId3"/>
                <a:stretch>
                  <a:fillRect l="-601" t="-178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B314F9-34BE-4592-9154-ACD863896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3720470"/>
              </p:ext>
            </p:extLst>
          </p:nvPr>
        </p:nvGraphicFramePr>
        <p:xfrm>
          <a:off x="1988930" y="752130"/>
          <a:ext cx="5329753" cy="3639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14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1E3A0E-7196-4018-A2FD-89DF7034B993}"/>
              </a:ext>
            </a:extLst>
          </p:cNvPr>
          <p:cNvSpPr/>
          <p:nvPr/>
        </p:nvSpPr>
        <p:spPr>
          <a:xfrm>
            <a:off x="3399915" y="1570339"/>
            <a:ext cx="23410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COMPUTE MANHATTAN DISTANCE FOR TRAINING FILES &amp; ASSIGN THEM TO THE NEAREST CENTROID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C890DCD-4250-4A02-9665-371491B83C4D}"/>
              </a:ext>
            </a:extLst>
          </p:cNvPr>
          <p:cNvSpPr/>
          <p:nvPr/>
        </p:nvSpPr>
        <p:spPr>
          <a:xfrm rot="16200000">
            <a:off x="2244708" y="1659235"/>
            <a:ext cx="477054" cy="685142"/>
          </a:xfrm>
          <a:prstGeom prst="downArrow">
            <a:avLst/>
          </a:prstGeom>
          <a:solidFill>
            <a:srgbClr val="F9FEDA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AB2FC-4189-481E-B2F3-946ED5E6C99F}"/>
                  </a:ext>
                </a:extLst>
              </p:cNvPr>
              <p:cNvSpPr txBox="1"/>
              <p:nvPr/>
            </p:nvSpPr>
            <p:spPr>
              <a:xfrm>
                <a:off x="6267640" y="1107533"/>
                <a:ext cx="2876359" cy="684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pt-BR" sz="1800" b="1" dirty="0"/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pt-BR" sz="18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brk m:alnAt="23"/>
                              </m:r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pt-BR" sz="1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sub>
                      <m:sup>
                        <m:eqArr>
                          <m:eqArr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𝟐𝟓𝟓</m:t>
                            </m:r>
                          </m:e>
                          <m:e/>
                        </m:eqArr>
                      </m:sup>
                      <m:e>
                        <m:sSub>
                          <m:sSubPr>
                            <m:ctrlPr>
                              <a:rPr lang="pt-BR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0AB2FC-4189-481E-B2F3-946ED5E6C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640" y="1107533"/>
                <a:ext cx="2876359" cy="6848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81890E8F-EC54-40EF-9856-56D311DFFEDD}"/>
              </a:ext>
            </a:extLst>
          </p:cNvPr>
          <p:cNvSpPr/>
          <p:nvPr/>
        </p:nvSpPr>
        <p:spPr>
          <a:xfrm rot="16200000">
            <a:off x="6272766" y="3152709"/>
            <a:ext cx="477054" cy="628698"/>
          </a:xfrm>
          <a:prstGeom prst="downArrow">
            <a:avLst/>
          </a:prstGeom>
          <a:solidFill>
            <a:srgbClr val="F9FEDA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037265-BFF2-4649-8113-C8E288AB79C4}"/>
              </a:ext>
            </a:extLst>
          </p:cNvPr>
          <p:cNvSpPr/>
          <p:nvPr/>
        </p:nvSpPr>
        <p:spPr>
          <a:xfrm>
            <a:off x="134932" y="1551920"/>
            <a:ext cx="1885989" cy="830997"/>
          </a:xfrm>
          <a:prstGeom prst="rect">
            <a:avLst/>
          </a:prstGeom>
          <a:ln>
            <a:solidFill>
              <a:srgbClr val="991B1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RANDOM K FILES AS CENTROIDS</a:t>
            </a:r>
          </a:p>
          <a:p>
            <a:pPr algn="ctr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K=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C3D43C-9739-43F6-844E-8D96B63767C2}"/>
              </a:ext>
            </a:extLst>
          </p:cNvPr>
          <p:cNvSpPr/>
          <p:nvPr/>
        </p:nvSpPr>
        <p:spPr>
          <a:xfrm>
            <a:off x="3517555" y="2837809"/>
            <a:ext cx="21057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 CENTROIDS. REPEAT UNTIL THE CENTROIDS STABILIZE</a:t>
            </a:r>
            <a:endParaRPr lang="en-US" sz="2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ED1F07-765C-4D62-8C6E-876F37110C6A}"/>
              </a:ext>
            </a:extLst>
          </p:cNvPr>
          <p:cNvSpPr/>
          <p:nvPr/>
        </p:nvSpPr>
        <p:spPr>
          <a:xfrm>
            <a:off x="7024739" y="3048074"/>
            <a:ext cx="1890661" cy="1384995"/>
          </a:xfrm>
          <a:prstGeom prst="rect">
            <a:avLst/>
          </a:prstGeom>
          <a:ln>
            <a:solidFill>
              <a:srgbClr val="991B1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MAHALANOBIS DISTANCE TO COMPUTE DISTANCE AGAINST THE CENTROIDS FOR TEST FILES 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24FCF5-D584-4258-ADC8-1C559847407E}"/>
              </a:ext>
            </a:extLst>
          </p:cNvPr>
          <p:cNvSpPr/>
          <p:nvPr/>
        </p:nvSpPr>
        <p:spPr>
          <a:xfrm>
            <a:off x="-934496" y="275295"/>
            <a:ext cx="4059534" cy="976930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1AEE36-B568-4BB8-B5DD-E0BCDAE154D6}"/>
              </a:ext>
            </a:extLst>
          </p:cNvPr>
          <p:cNvSpPr txBox="1"/>
          <p:nvPr/>
        </p:nvSpPr>
        <p:spPr>
          <a:xfrm>
            <a:off x="326573" y="263591"/>
            <a:ext cx="3215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 CENTROID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C4DCDB-2EDF-45AA-BA05-05C180811549}"/>
              </a:ext>
            </a:extLst>
          </p:cNvPr>
          <p:cNvSpPr/>
          <p:nvPr/>
        </p:nvSpPr>
        <p:spPr>
          <a:xfrm>
            <a:off x="3517555" y="4214018"/>
            <a:ext cx="1885989" cy="307777"/>
          </a:xfrm>
          <a:prstGeom prst="rect">
            <a:avLst/>
          </a:prstGeom>
          <a:ln>
            <a:solidFill>
              <a:srgbClr val="991B1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116242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70121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E419E0-2E28-44A7-BCE7-3931BA0413DD}"/>
              </a:ext>
            </a:extLst>
          </p:cNvPr>
          <p:cNvSpPr/>
          <p:nvPr/>
        </p:nvSpPr>
        <p:spPr>
          <a:xfrm>
            <a:off x="-934497" y="275294"/>
            <a:ext cx="4170065" cy="1115367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5181D-2050-4566-ADF6-6267BCB5F8AA}"/>
              </a:ext>
            </a:extLst>
          </p:cNvPr>
          <p:cNvSpPr txBox="1"/>
          <p:nvPr/>
        </p:nvSpPr>
        <p:spPr>
          <a:xfrm>
            <a:off x="0" y="305339"/>
            <a:ext cx="3542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EXEMPLAR FILES AS CENTROIDS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7BE758-1CE0-4D2B-A155-1FE79DDF696A}"/>
              </a:ext>
            </a:extLst>
          </p:cNvPr>
          <p:cNvSpPr txBox="1"/>
          <p:nvPr/>
        </p:nvSpPr>
        <p:spPr>
          <a:xfrm>
            <a:off x="1326383" y="3039979"/>
            <a:ext cx="3770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EACH TEST FILE COMPUTE THE MANHATTAN DISTANCE AGAINST EACH TRAINING FILE OF EACH FILE TYPE. THE FILE TYPE OF THE CLOSEST FILE IS ASSIGNED TO THE TEST FILE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8CA157-9032-49F8-A4B7-5A9AE1218D96}"/>
                  </a:ext>
                </a:extLst>
              </p:cNvPr>
              <p:cNvSpPr txBox="1"/>
              <p:nvPr/>
            </p:nvSpPr>
            <p:spPr>
              <a:xfrm>
                <a:off x="1900888" y="2050435"/>
                <a:ext cx="2441374" cy="684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1800" b="1" dirty="0"/>
                  <a:t>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pt-BR" sz="18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/>
                          <m:e>
                            <m:r>
                              <m:rPr>
                                <m:brk m:alnAt="23"/>
                              </m:r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pt-BR" sz="1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sub>
                      <m:sup>
                        <m:eqArr>
                          <m:eqArr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𝟐𝟓𝟓</m:t>
                            </m:r>
                          </m:e>
                          <m:e/>
                        </m:eqArr>
                      </m:sup>
                      <m:e>
                        <m:d>
                          <m:dPr>
                            <m:ctrlPr>
                              <a:rPr lang="pt-BR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88CA157-9032-49F8-A4B7-5A9AE121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888" y="2050435"/>
                <a:ext cx="2441374" cy="684867"/>
              </a:xfrm>
              <a:prstGeom prst="rect">
                <a:avLst/>
              </a:prstGeom>
              <a:blipFill>
                <a:blip r:embed="rId3"/>
                <a:stretch>
                  <a:fillRect l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317B962-F784-400C-B2EA-C7CEB1836EED}"/>
              </a:ext>
            </a:extLst>
          </p:cNvPr>
          <p:cNvSpPr/>
          <p:nvPr/>
        </p:nvSpPr>
        <p:spPr>
          <a:xfrm>
            <a:off x="6702626" y="1968938"/>
            <a:ext cx="2441374" cy="1954756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2EFBC0-69EB-4DD6-A301-C380074737B8}"/>
              </a:ext>
            </a:extLst>
          </p:cNvPr>
          <p:cNvCxnSpPr>
            <a:cxnSpLocks/>
          </p:cNvCxnSpPr>
          <p:nvPr/>
        </p:nvCxnSpPr>
        <p:spPr>
          <a:xfrm>
            <a:off x="7273012" y="2915751"/>
            <a:ext cx="135871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FD6D006-5FFB-4E6B-AC61-E82B267D0708}"/>
              </a:ext>
            </a:extLst>
          </p:cNvPr>
          <p:cNvSpPr txBox="1"/>
          <p:nvPr/>
        </p:nvSpPr>
        <p:spPr>
          <a:xfrm>
            <a:off x="7214904" y="2289340"/>
            <a:ext cx="1416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HIGHER PRECISION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9B2B3-12F7-4B3A-A0A3-7EDF340F8D7B}"/>
              </a:ext>
            </a:extLst>
          </p:cNvPr>
          <p:cNvSpPr txBox="1"/>
          <p:nvPr/>
        </p:nvSpPr>
        <p:spPr>
          <a:xfrm>
            <a:off x="7116373" y="3195849"/>
            <a:ext cx="1671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COMPUTATIONALLY EXPENSIVE </a:t>
            </a:r>
          </a:p>
        </p:txBody>
      </p:sp>
    </p:spTree>
    <p:extLst>
      <p:ext uri="{BB962C8B-B14F-4D97-AF65-F5344CB8AC3E}">
        <p14:creationId xmlns:p14="http://schemas.microsoft.com/office/powerpoint/2010/main" val="411530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16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70121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5181D-2050-4566-ADF6-6267BCB5F8AA}"/>
              </a:ext>
            </a:extLst>
          </p:cNvPr>
          <p:cNvSpPr txBox="1"/>
          <p:nvPr/>
        </p:nvSpPr>
        <p:spPr>
          <a:xfrm>
            <a:off x="100485" y="439250"/>
            <a:ext cx="3215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TRUNCATION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6B69F-6A37-48D8-AD08-F7620495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28" y="1964589"/>
            <a:ext cx="1115367" cy="11153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3C454D-4DF7-4671-9511-31139CEFAA59}"/>
              </a:ext>
            </a:extLst>
          </p:cNvPr>
          <p:cNvSpPr/>
          <p:nvPr/>
        </p:nvSpPr>
        <p:spPr>
          <a:xfrm>
            <a:off x="301451" y="3261329"/>
            <a:ext cx="22709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 PERFORMED ON THE FIRST </a:t>
            </a:r>
            <a:r>
              <a:rPr lang="en-US" sz="16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20, 200, 500, 1000 </a:t>
            </a:r>
            <a:r>
              <a:rPr lang="en-US" sz="1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BYTE AND THE ENTIRE FILE </a:t>
            </a:r>
            <a:endParaRPr lang="en-US" sz="1200" dirty="0">
              <a:solidFill>
                <a:srgbClr val="991B1D"/>
              </a:solidFill>
              <a:latin typeface="Aharoni" panose="02010803020104030203" pitchFamily="2" charset="-79"/>
              <a:ea typeface="Cambria Math" panose="02040503050406030204" pitchFamily="18" charset="0"/>
              <a:cs typeface="Aharoni" panose="02010803020104030203" pitchFamily="2" charset="-79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87BB41-C127-4689-94E2-B9C1E9ECE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668" y="1964588"/>
            <a:ext cx="1115367" cy="111536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10520C-7C37-430B-912E-B40EBEAAE11D}"/>
              </a:ext>
            </a:extLst>
          </p:cNvPr>
          <p:cNvSpPr/>
          <p:nvPr/>
        </p:nvSpPr>
        <p:spPr>
          <a:xfrm>
            <a:off x="2789272" y="3257001"/>
            <a:ext cx="2476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91B1D"/>
                </a:solidFill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REDUCED COMPUTING TIME FOR MODEL BUILDING AND FILE TESTING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9A9A04-4358-487D-AC18-8726A69C93E7}"/>
              </a:ext>
            </a:extLst>
          </p:cNvPr>
          <p:cNvSpPr/>
          <p:nvPr/>
        </p:nvSpPr>
        <p:spPr>
          <a:xfrm>
            <a:off x="4027304" y="71099"/>
            <a:ext cx="5508582" cy="1115367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350840-E4A3-45BD-9D2D-990994399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755" y="71099"/>
            <a:ext cx="3353144" cy="443006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01BC2C-1FD0-449F-8733-4A2DC8E53D27}"/>
              </a:ext>
            </a:extLst>
          </p:cNvPr>
          <p:cNvCxnSpPr>
            <a:cxnSpLocks/>
          </p:cNvCxnSpPr>
          <p:nvPr/>
        </p:nvCxnSpPr>
        <p:spPr>
          <a:xfrm>
            <a:off x="-94605" y="975883"/>
            <a:ext cx="2883877" cy="9833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7544ACC-830C-454C-B8CC-C21C17840C22}"/>
              </a:ext>
            </a:extLst>
          </p:cNvPr>
          <p:cNvSpPr/>
          <p:nvPr/>
        </p:nvSpPr>
        <p:spPr>
          <a:xfrm>
            <a:off x="4027304" y="117084"/>
            <a:ext cx="17001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9FEDA"/>
                </a:solidFill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BFD OF ENTIRE FILE AND FIRST </a:t>
            </a:r>
            <a:r>
              <a:rPr lang="en-US" sz="1600" dirty="0">
                <a:solidFill>
                  <a:srgbClr val="F9FEDA"/>
                </a:solidFill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50</a:t>
            </a:r>
            <a:r>
              <a:rPr lang="en-US" sz="1200" dirty="0">
                <a:solidFill>
                  <a:srgbClr val="F9FEDA"/>
                </a:solidFill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 BYTES</a:t>
            </a:r>
          </a:p>
          <a:p>
            <a:r>
              <a:rPr lang="en-US" sz="1200" dirty="0">
                <a:solidFill>
                  <a:srgbClr val="F9FEDA"/>
                </a:solidFill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MOST RELEVANT PART LOCATED EARLY IN THE FILE</a:t>
            </a:r>
          </a:p>
        </p:txBody>
      </p:sp>
    </p:spTree>
    <p:extLst>
      <p:ext uri="{BB962C8B-B14F-4D97-AF65-F5344CB8AC3E}">
        <p14:creationId xmlns:p14="http://schemas.microsoft.com/office/powerpoint/2010/main" val="365372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17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A5674-26BF-48E2-8B7B-F6CE7850A83F}"/>
              </a:ext>
            </a:extLst>
          </p:cNvPr>
          <p:cNvSpPr txBox="1"/>
          <p:nvPr/>
        </p:nvSpPr>
        <p:spPr>
          <a:xfrm>
            <a:off x="-213365" y="499963"/>
            <a:ext cx="315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F218D6-B167-4968-BAB4-FABE1EDA34A2}"/>
              </a:ext>
            </a:extLst>
          </p:cNvPr>
          <p:cNvCxnSpPr>
            <a:cxnSpLocks/>
          </p:cNvCxnSpPr>
          <p:nvPr/>
        </p:nvCxnSpPr>
        <p:spPr>
          <a:xfrm>
            <a:off x="-76388" y="1010016"/>
            <a:ext cx="296625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986B801-AAEE-4CB0-9B5D-D3455AE94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2413838"/>
              </p:ext>
            </p:extLst>
          </p:nvPr>
        </p:nvGraphicFramePr>
        <p:xfrm>
          <a:off x="272019" y="2259388"/>
          <a:ext cx="1001610" cy="492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2ADE57C2-66C6-4618-A970-1E12F44298CA}"/>
              </a:ext>
            </a:extLst>
          </p:cNvPr>
          <p:cNvSpPr/>
          <p:nvPr/>
        </p:nvSpPr>
        <p:spPr>
          <a:xfrm>
            <a:off x="1406737" y="2465574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605F4E9E-3E20-403F-BC2C-36EEAA8B2318}"/>
              </a:ext>
            </a:extLst>
          </p:cNvPr>
          <p:cNvGraphicFramePr/>
          <p:nvPr/>
        </p:nvGraphicFramePr>
        <p:xfrm>
          <a:off x="3284040" y="3025986"/>
          <a:ext cx="1365862" cy="684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B5195261-10ED-48FA-B9D5-330307FDA61D}"/>
              </a:ext>
            </a:extLst>
          </p:cNvPr>
          <p:cNvGrpSpPr/>
          <p:nvPr/>
        </p:nvGrpSpPr>
        <p:grpSpPr>
          <a:xfrm>
            <a:off x="1793632" y="2259005"/>
            <a:ext cx="1239375" cy="507831"/>
            <a:chOff x="489" y="0"/>
            <a:chExt cx="1000631" cy="492922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348E8FA-16C5-466A-997A-17AEFF21678B}"/>
                </a:ext>
              </a:extLst>
            </p:cNvPr>
            <p:cNvSpPr/>
            <p:nvPr/>
          </p:nvSpPr>
          <p:spPr>
            <a:xfrm>
              <a:off x="489" y="0"/>
              <a:ext cx="1000631" cy="492922"/>
            </a:xfrm>
            <a:prstGeom prst="roundRect">
              <a:avLst>
                <a:gd name="adj" fmla="val 10000"/>
              </a:avLst>
            </a:prstGeom>
            <a:solidFill>
              <a:srgbClr val="991B1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FC78C75C-8B4F-45D4-AC48-EA872257C01F}"/>
                </a:ext>
              </a:extLst>
            </p:cNvPr>
            <p:cNvSpPr txBox="1"/>
            <p:nvPr/>
          </p:nvSpPr>
          <p:spPr>
            <a:xfrm>
              <a:off x="14926" y="14437"/>
              <a:ext cx="971757" cy="4640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NORMALIZED </a:t>
              </a:r>
              <a:r>
                <a:rPr lang="en-US" sz="1500" kern="1200" dirty="0"/>
                <a:t>BFD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7401BEA-16DE-4EEB-A697-DE5147A30419}"/>
              </a:ext>
            </a:extLst>
          </p:cNvPr>
          <p:cNvSpPr/>
          <p:nvPr/>
        </p:nvSpPr>
        <p:spPr>
          <a:xfrm rot="20501696">
            <a:off x="3096741" y="1774829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083FEC-CE93-4EDB-96B0-FC98347D95C4}"/>
              </a:ext>
            </a:extLst>
          </p:cNvPr>
          <p:cNvSpPr/>
          <p:nvPr/>
        </p:nvSpPr>
        <p:spPr>
          <a:xfrm>
            <a:off x="3483245" y="994337"/>
            <a:ext cx="2205543" cy="1755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659B26-8499-4FC3-91F7-98E36CC2EC5E}"/>
              </a:ext>
            </a:extLst>
          </p:cNvPr>
          <p:cNvSpPr txBox="1"/>
          <p:nvPr/>
        </p:nvSpPr>
        <p:spPr>
          <a:xfrm>
            <a:off x="3740211" y="2310878"/>
            <a:ext cx="17447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DATA FOR MODEL GENERATION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7220E4-E118-4AD3-ABA6-30F93984A46D}"/>
              </a:ext>
            </a:extLst>
          </p:cNvPr>
          <p:cNvGrpSpPr/>
          <p:nvPr/>
        </p:nvGrpSpPr>
        <p:grpSpPr>
          <a:xfrm>
            <a:off x="3934431" y="3106099"/>
            <a:ext cx="1239375" cy="507831"/>
            <a:chOff x="489" y="0"/>
            <a:chExt cx="1000631" cy="49292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BDFCA4E-02FF-4D52-92B7-7AB642B7D0C2}"/>
                </a:ext>
              </a:extLst>
            </p:cNvPr>
            <p:cNvSpPr/>
            <p:nvPr/>
          </p:nvSpPr>
          <p:spPr>
            <a:xfrm>
              <a:off x="489" y="0"/>
              <a:ext cx="1000631" cy="492922"/>
            </a:xfrm>
            <a:prstGeom prst="roundRect">
              <a:avLst>
                <a:gd name="adj" fmla="val 10000"/>
              </a:avLst>
            </a:prstGeom>
            <a:solidFill>
              <a:srgbClr val="991B1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ectangle: Rounded Corners 4">
              <a:extLst>
                <a:ext uri="{FF2B5EF4-FFF2-40B4-BE49-F238E27FC236}">
                  <a16:creationId xmlns:a16="http://schemas.microsoft.com/office/drawing/2014/main" id="{D58DD7A0-2507-4243-8479-B804F4C668F9}"/>
                </a:ext>
              </a:extLst>
            </p:cNvPr>
            <p:cNvSpPr txBox="1"/>
            <p:nvPr/>
          </p:nvSpPr>
          <p:spPr>
            <a:xfrm>
              <a:off x="14926" y="14437"/>
              <a:ext cx="971757" cy="4640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TEST DATA</a:t>
              </a:r>
            </a:p>
          </p:txBody>
        </p: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E1E05B1-67BC-4DA4-8474-18C0E40ECDEB}"/>
              </a:ext>
            </a:extLst>
          </p:cNvPr>
          <p:cNvSpPr/>
          <p:nvPr/>
        </p:nvSpPr>
        <p:spPr>
          <a:xfrm rot="1320895">
            <a:off x="3094740" y="3075233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FF76D7B-9E31-419C-B0F0-93BAD5607381}"/>
              </a:ext>
            </a:extLst>
          </p:cNvPr>
          <p:cNvSpPr/>
          <p:nvPr/>
        </p:nvSpPr>
        <p:spPr>
          <a:xfrm rot="1572113">
            <a:off x="5805941" y="1750532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AB3AFB3-A359-4CF2-AB34-38E5C8F59DDD}"/>
              </a:ext>
            </a:extLst>
          </p:cNvPr>
          <p:cNvSpPr/>
          <p:nvPr/>
        </p:nvSpPr>
        <p:spPr>
          <a:xfrm rot="20115311">
            <a:off x="5805563" y="3032879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A347009-E48C-42A0-9CF1-17300F198D47}"/>
              </a:ext>
            </a:extLst>
          </p:cNvPr>
          <p:cNvGrpSpPr/>
          <p:nvPr/>
        </p:nvGrpSpPr>
        <p:grpSpPr>
          <a:xfrm>
            <a:off x="6138184" y="2233141"/>
            <a:ext cx="1322094" cy="522704"/>
            <a:chOff x="489" y="-14436"/>
            <a:chExt cx="1067416" cy="50735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223FA3A-BA56-4701-9355-2F539A25FDA4}"/>
                </a:ext>
              </a:extLst>
            </p:cNvPr>
            <p:cNvSpPr/>
            <p:nvPr/>
          </p:nvSpPr>
          <p:spPr>
            <a:xfrm>
              <a:off x="489" y="0"/>
              <a:ext cx="1000631" cy="492922"/>
            </a:xfrm>
            <a:prstGeom prst="roundRect">
              <a:avLst>
                <a:gd name="adj" fmla="val 10000"/>
              </a:avLst>
            </a:prstGeom>
            <a:solidFill>
              <a:srgbClr val="991B1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>
              <a:extLst>
                <a:ext uri="{FF2B5EF4-FFF2-40B4-BE49-F238E27FC236}">
                  <a16:creationId xmlns:a16="http://schemas.microsoft.com/office/drawing/2014/main" id="{3109DA58-4E77-4FE1-98CA-8E035C90F019}"/>
                </a:ext>
              </a:extLst>
            </p:cNvPr>
            <p:cNvSpPr txBox="1"/>
            <p:nvPr/>
          </p:nvSpPr>
          <p:spPr>
            <a:xfrm>
              <a:off x="14926" y="-14436"/>
              <a:ext cx="1052979" cy="4929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SIMILARITY MEASURE</a:t>
              </a:r>
              <a:endParaRPr lang="en-US" sz="1500" kern="1200" dirty="0"/>
            </a:p>
          </p:txBody>
        </p:sp>
      </p:grp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DB42D28-1431-4D05-A408-7A86838F593C}"/>
              </a:ext>
            </a:extLst>
          </p:cNvPr>
          <p:cNvSpPr/>
          <p:nvPr/>
        </p:nvSpPr>
        <p:spPr>
          <a:xfrm>
            <a:off x="7486407" y="2408461"/>
            <a:ext cx="300540" cy="176185"/>
          </a:xfrm>
          <a:prstGeom prst="rightArrow">
            <a:avLst/>
          </a:prstGeom>
          <a:solidFill>
            <a:schemeClr val="accent2">
              <a:lumMod val="75000"/>
              <a:alpha val="82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D3D5AC3-0B21-4EC9-AFF4-DEC05B2362C5}"/>
              </a:ext>
            </a:extLst>
          </p:cNvPr>
          <p:cNvGrpSpPr/>
          <p:nvPr/>
        </p:nvGrpSpPr>
        <p:grpSpPr>
          <a:xfrm>
            <a:off x="7880646" y="2248014"/>
            <a:ext cx="1056523" cy="492958"/>
            <a:chOff x="489" y="0"/>
            <a:chExt cx="1000631" cy="49292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3AB7B41-3767-46D3-96C1-AE0CF0EA4C9E}"/>
                </a:ext>
              </a:extLst>
            </p:cNvPr>
            <p:cNvSpPr/>
            <p:nvPr/>
          </p:nvSpPr>
          <p:spPr>
            <a:xfrm>
              <a:off x="489" y="0"/>
              <a:ext cx="1000631" cy="492922"/>
            </a:xfrm>
            <a:prstGeom prst="roundRect">
              <a:avLst>
                <a:gd name="adj" fmla="val 10000"/>
              </a:avLst>
            </a:prstGeom>
            <a:solidFill>
              <a:srgbClr val="991B1D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Rectangle: Rounded Corners 4">
              <a:extLst>
                <a:ext uri="{FF2B5EF4-FFF2-40B4-BE49-F238E27FC236}">
                  <a16:creationId xmlns:a16="http://schemas.microsoft.com/office/drawing/2014/main" id="{861616A8-46CB-4B13-A290-CC0EB20C0F61}"/>
                </a:ext>
              </a:extLst>
            </p:cNvPr>
            <p:cNvSpPr txBox="1"/>
            <p:nvPr/>
          </p:nvSpPr>
          <p:spPr>
            <a:xfrm>
              <a:off x="14926" y="14437"/>
              <a:ext cx="971757" cy="4640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ASSIGN FILETYPE</a:t>
              </a:r>
            </a:p>
          </p:txBody>
        </p:sp>
      </p:grpSp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15EABE17-1C6F-493C-8D59-AB9CB5DBE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941890"/>
              </p:ext>
            </p:extLst>
          </p:nvPr>
        </p:nvGraphicFramePr>
        <p:xfrm>
          <a:off x="3952312" y="1101097"/>
          <a:ext cx="1311498" cy="3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50" name="Diagram 49">
            <a:extLst>
              <a:ext uri="{FF2B5EF4-FFF2-40B4-BE49-F238E27FC236}">
                <a16:creationId xmlns:a16="http://schemas.microsoft.com/office/drawing/2014/main" id="{84041FFE-2993-4836-BAD2-675081224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743342"/>
              </p:ext>
            </p:extLst>
          </p:nvPr>
        </p:nvGraphicFramePr>
        <p:xfrm>
          <a:off x="3946575" y="1462647"/>
          <a:ext cx="1317235" cy="3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62E2B921-CB51-4464-8A79-DD50A7EB5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639032"/>
              </p:ext>
            </p:extLst>
          </p:nvPr>
        </p:nvGraphicFramePr>
        <p:xfrm>
          <a:off x="3946575" y="1838625"/>
          <a:ext cx="1317235" cy="50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3401424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>
            <a:extLst>
              <a:ext uri="{FF2B5EF4-FFF2-40B4-BE49-F238E27FC236}">
                <a16:creationId xmlns:a16="http://schemas.microsoft.com/office/drawing/2014/main" id="{D3281638-1391-4D74-8447-E273CBF6AA69}"/>
              </a:ext>
            </a:extLst>
          </p:cNvPr>
          <p:cNvSpPr/>
          <p:nvPr/>
        </p:nvSpPr>
        <p:spPr>
          <a:xfrm>
            <a:off x="324940" y="884308"/>
            <a:ext cx="2026738" cy="1961098"/>
          </a:xfrm>
          <a:prstGeom prst="ellipse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18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8E587B-B4E0-4930-A4EA-53B3C8AC646C}"/>
              </a:ext>
            </a:extLst>
          </p:cNvPr>
          <p:cNvSpPr/>
          <p:nvPr/>
        </p:nvSpPr>
        <p:spPr>
          <a:xfrm>
            <a:off x="3195376" y="-1788609"/>
            <a:ext cx="2753248" cy="2571750"/>
          </a:xfrm>
          <a:prstGeom prst="ellipse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BBD35-E07B-4CBA-85AC-C80E70327167}"/>
              </a:ext>
            </a:extLst>
          </p:cNvPr>
          <p:cNvSpPr txBox="1"/>
          <p:nvPr/>
        </p:nvSpPr>
        <p:spPr>
          <a:xfrm>
            <a:off x="3702965" y="76394"/>
            <a:ext cx="216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D3C0951-236E-4C69-9DE6-D665FDA1A0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831"/>
          <a:stretch/>
        </p:blipFill>
        <p:spPr>
          <a:xfrm>
            <a:off x="4794260" y="2919869"/>
            <a:ext cx="4057650" cy="137159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FD65C2C-0370-4950-ACB9-A3519D3B9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364" b="34467"/>
          <a:stretch/>
        </p:blipFill>
        <p:spPr>
          <a:xfrm>
            <a:off x="355419" y="2986535"/>
            <a:ext cx="4057650" cy="137159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CA536BD-DEAB-4270-8371-107FED919E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099"/>
          <a:stretch/>
        </p:blipFill>
        <p:spPr>
          <a:xfrm>
            <a:off x="2536127" y="1288342"/>
            <a:ext cx="4057650" cy="135980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3AA2DDCA-990E-4406-B3C0-3EC0A589A74B}"/>
              </a:ext>
            </a:extLst>
          </p:cNvPr>
          <p:cNvSpPr txBox="1"/>
          <p:nvPr/>
        </p:nvSpPr>
        <p:spPr>
          <a:xfrm>
            <a:off x="355419" y="1285347"/>
            <a:ext cx="1965779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AVERAGE ACCURACY OVER </a:t>
            </a:r>
            <a:r>
              <a:rPr lang="en-US" sz="1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</a:t>
            </a:r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TRIALS USING CROSS VALIDATION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FEW MISCLASSIFIED FILES WHEN TRUNCATED FILES ARE USED</a:t>
            </a:r>
          </a:p>
          <a:p>
            <a:pPr lvl="0" algn="ctr"/>
            <a:endParaRPr lang="en-US" sz="1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E167292-D4F8-4111-BF0E-75FC01995822}"/>
              </a:ext>
            </a:extLst>
          </p:cNvPr>
          <p:cNvSpPr/>
          <p:nvPr/>
        </p:nvSpPr>
        <p:spPr>
          <a:xfrm>
            <a:off x="6779065" y="939672"/>
            <a:ext cx="2026738" cy="1961098"/>
          </a:xfrm>
          <a:prstGeom prst="ellipse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56918E-1B76-43C2-9215-F6C0B23887EE}"/>
              </a:ext>
            </a:extLst>
          </p:cNvPr>
          <p:cNvSpPr txBox="1"/>
          <p:nvPr/>
        </p:nvSpPr>
        <p:spPr>
          <a:xfrm>
            <a:off x="6775025" y="1014135"/>
            <a:ext cx="202673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PROBLEMS: </a:t>
            </a:r>
          </a:p>
          <a:p>
            <a:pPr lvl="0" algn="ctr"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GIF AND JPG ARE SIMILAR</a:t>
            </a:r>
          </a:p>
          <a:p>
            <a:pPr lvl="0" algn="ctr"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PDF AND DOC (MS OFFICE) FILES MAY CONTAIN IMAGES</a:t>
            </a:r>
          </a:p>
          <a:p>
            <a:pPr lvl="0" algn="ctr"/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PDF MAY BE MISCLASSIFIED TO GIF</a:t>
            </a:r>
          </a:p>
          <a:p>
            <a:pPr lvl="0" algn="ctr"/>
            <a:endParaRPr lang="en-US" sz="12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3CA09D-9C43-417D-A53E-523717F97D8C}"/>
              </a:ext>
            </a:extLst>
          </p:cNvPr>
          <p:cNvCxnSpPr>
            <a:cxnSpLocks/>
          </p:cNvCxnSpPr>
          <p:nvPr/>
        </p:nvCxnSpPr>
        <p:spPr>
          <a:xfrm>
            <a:off x="633221" y="1939005"/>
            <a:ext cx="135871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470916-2BFF-4A26-9BB1-BD92CF53E498}"/>
              </a:ext>
            </a:extLst>
          </p:cNvPr>
          <p:cNvCxnSpPr>
            <a:cxnSpLocks/>
          </p:cNvCxnSpPr>
          <p:nvPr/>
        </p:nvCxnSpPr>
        <p:spPr>
          <a:xfrm>
            <a:off x="7109039" y="1623814"/>
            <a:ext cx="135871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10CEC0-65D7-4EFE-9A6B-B45BB55549DC}"/>
              </a:ext>
            </a:extLst>
          </p:cNvPr>
          <p:cNvCxnSpPr>
            <a:cxnSpLocks/>
          </p:cNvCxnSpPr>
          <p:nvPr/>
        </p:nvCxnSpPr>
        <p:spPr>
          <a:xfrm>
            <a:off x="7109039" y="2226487"/>
            <a:ext cx="135871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2C59576-DBB6-46B3-9D20-AC4DA8355EFB}"/>
              </a:ext>
            </a:extLst>
          </p:cNvPr>
          <p:cNvSpPr/>
          <p:nvPr/>
        </p:nvSpPr>
        <p:spPr>
          <a:xfrm>
            <a:off x="2536127" y="1817914"/>
            <a:ext cx="4057650" cy="157775"/>
          </a:xfrm>
          <a:prstGeom prst="rect">
            <a:avLst/>
          </a:prstGeom>
          <a:noFill/>
          <a:ln w="57150">
            <a:solidFill>
              <a:srgbClr val="FFC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D71245-84B0-4B88-98E0-2816FDC6A561}"/>
              </a:ext>
            </a:extLst>
          </p:cNvPr>
          <p:cNvSpPr/>
          <p:nvPr/>
        </p:nvSpPr>
        <p:spPr>
          <a:xfrm>
            <a:off x="2535104" y="2468521"/>
            <a:ext cx="4057650" cy="157775"/>
          </a:xfrm>
          <a:prstGeom prst="rect">
            <a:avLst/>
          </a:prstGeom>
          <a:noFill/>
          <a:ln w="57150">
            <a:solidFill>
              <a:srgbClr val="FFC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E95606-F53C-465E-AFFF-4D24C5ADA87C}"/>
              </a:ext>
            </a:extLst>
          </p:cNvPr>
          <p:cNvSpPr/>
          <p:nvPr/>
        </p:nvSpPr>
        <p:spPr>
          <a:xfrm>
            <a:off x="325963" y="3514863"/>
            <a:ext cx="4057650" cy="157775"/>
          </a:xfrm>
          <a:prstGeom prst="rect">
            <a:avLst/>
          </a:prstGeom>
          <a:noFill/>
          <a:ln w="57150">
            <a:solidFill>
              <a:srgbClr val="FFC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CD5B61-79FB-4625-A2DA-9B10F026A788}"/>
              </a:ext>
            </a:extLst>
          </p:cNvPr>
          <p:cNvSpPr/>
          <p:nvPr/>
        </p:nvSpPr>
        <p:spPr>
          <a:xfrm>
            <a:off x="324940" y="4165470"/>
            <a:ext cx="4057650" cy="157775"/>
          </a:xfrm>
          <a:prstGeom prst="rect">
            <a:avLst/>
          </a:prstGeom>
          <a:noFill/>
          <a:ln w="57150">
            <a:solidFill>
              <a:srgbClr val="FFC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1D4EAC-7353-452A-8F82-9BBA7CD157F3}"/>
              </a:ext>
            </a:extLst>
          </p:cNvPr>
          <p:cNvSpPr/>
          <p:nvPr/>
        </p:nvSpPr>
        <p:spPr>
          <a:xfrm>
            <a:off x="4762998" y="3416982"/>
            <a:ext cx="4057650" cy="157775"/>
          </a:xfrm>
          <a:prstGeom prst="rect">
            <a:avLst/>
          </a:prstGeom>
          <a:noFill/>
          <a:ln w="57150">
            <a:solidFill>
              <a:srgbClr val="FFC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0ABE0-5054-4407-B546-F8D299FF73F5}"/>
              </a:ext>
            </a:extLst>
          </p:cNvPr>
          <p:cNvSpPr/>
          <p:nvPr/>
        </p:nvSpPr>
        <p:spPr>
          <a:xfrm>
            <a:off x="4761975" y="4067589"/>
            <a:ext cx="4057650" cy="157775"/>
          </a:xfrm>
          <a:prstGeom prst="rect">
            <a:avLst/>
          </a:prstGeom>
          <a:noFill/>
          <a:ln w="57150">
            <a:solidFill>
              <a:srgbClr val="FFC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92FB4-72C6-48B6-B385-864208CBA3B9}"/>
              </a:ext>
            </a:extLst>
          </p:cNvPr>
          <p:cNvSpPr/>
          <p:nvPr/>
        </p:nvSpPr>
        <p:spPr>
          <a:xfrm>
            <a:off x="6011622" y="1501254"/>
            <a:ext cx="582155" cy="1151842"/>
          </a:xfrm>
          <a:prstGeom prst="rect">
            <a:avLst/>
          </a:prstGeom>
          <a:noFill/>
          <a:ln w="38100">
            <a:solidFill>
              <a:srgbClr val="FFC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376875-C5AE-47E2-8B15-5402F21A5379}"/>
              </a:ext>
            </a:extLst>
          </p:cNvPr>
          <p:cNvSpPr/>
          <p:nvPr/>
        </p:nvSpPr>
        <p:spPr>
          <a:xfrm>
            <a:off x="3827252" y="3192644"/>
            <a:ext cx="556361" cy="1154117"/>
          </a:xfrm>
          <a:prstGeom prst="rect">
            <a:avLst/>
          </a:prstGeom>
          <a:noFill/>
          <a:ln w="38100">
            <a:solidFill>
              <a:srgbClr val="FFC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AB7922-A2A9-4BD1-BC52-6C2CB3E3BC53}"/>
              </a:ext>
            </a:extLst>
          </p:cNvPr>
          <p:cNvSpPr/>
          <p:nvPr/>
        </p:nvSpPr>
        <p:spPr>
          <a:xfrm>
            <a:off x="8253101" y="3081142"/>
            <a:ext cx="582155" cy="1151842"/>
          </a:xfrm>
          <a:prstGeom prst="rect">
            <a:avLst/>
          </a:prstGeom>
          <a:noFill/>
          <a:ln w="38100">
            <a:solidFill>
              <a:srgbClr val="FFCC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6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6" grpId="0" animBg="1"/>
      <p:bldP spid="26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19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BBD35-E07B-4CBA-85AC-C80E70327167}"/>
              </a:ext>
            </a:extLst>
          </p:cNvPr>
          <p:cNvSpPr txBox="1"/>
          <p:nvPr/>
        </p:nvSpPr>
        <p:spPr>
          <a:xfrm>
            <a:off x="-383765" y="344629"/>
            <a:ext cx="45739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 AND FUTURE SCOPE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470916-2BFF-4A26-9BB1-BD92CF53E498}"/>
              </a:ext>
            </a:extLst>
          </p:cNvPr>
          <p:cNvCxnSpPr>
            <a:cxnSpLocks/>
          </p:cNvCxnSpPr>
          <p:nvPr/>
        </p:nvCxnSpPr>
        <p:spPr>
          <a:xfrm>
            <a:off x="0" y="1387683"/>
            <a:ext cx="3737987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D9CA137-DB54-4778-AE13-20B05ECEDA72}"/>
              </a:ext>
            </a:extLst>
          </p:cNvPr>
          <p:cNvSpPr/>
          <p:nvPr/>
        </p:nvSpPr>
        <p:spPr>
          <a:xfrm>
            <a:off x="4264491" y="0"/>
            <a:ext cx="8501718" cy="4555048"/>
          </a:xfrm>
          <a:prstGeom prst="ellipse">
            <a:avLst/>
          </a:prstGeom>
          <a:solidFill>
            <a:srgbClr val="991B1D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0F5BE-1676-4FB5-A072-22FF90C7B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56" y="1809720"/>
            <a:ext cx="842905" cy="8429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800E3C-049A-4707-8744-8B3ECB74CA23}"/>
              </a:ext>
            </a:extLst>
          </p:cNvPr>
          <p:cNvSpPr txBox="1"/>
          <p:nvPr/>
        </p:nvSpPr>
        <p:spPr>
          <a:xfrm>
            <a:off x="1318461" y="1921498"/>
            <a:ext cx="25822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EVERY FILE TYPE HAS A DISTINCTIVE AVERAGE BFD</a:t>
            </a:r>
            <a:r>
              <a:rPr lang="en-US" sz="16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</a:t>
            </a:r>
            <a:r>
              <a:rPr lang="en-US" sz="1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WHICH IS THE FILE PRINT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A60E3-2FF6-44EE-8119-1C6D8FEF4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56" y="2860933"/>
            <a:ext cx="842904" cy="8429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973413E-4A23-4AB2-BA04-8F417A3C8B8D}"/>
              </a:ext>
            </a:extLst>
          </p:cNvPr>
          <p:cNvSpPr txBox="1"/>
          <p:nvPr/>
        </p:nvSpPr>
        <p:spPr>
          <a:xfrm>
            <a:off x="1336504" y="2968800"/>
            <a:ext cx="2582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EFFECTIVE TOOL FOR DETECTING SECURITY POLICY VIOLATION AND VIRUS ATTACKS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5750CF-2170-4C83-8381-8C0372767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593" y="1809720"/>
            <a:ext cx="779739" cy="7797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902FC22-43CD-462B-BA52-33246836DBA2}"/>
              </a:ext>
            </a:extLst>
          </p:cNvPr>
          <p:cNvSpPr txBox="1"/>
          <p:nvPr/>
        </p:nvSpPr>
        <p:spPr>
          <a:xfrm>
            <a:off x="6081370" y="2001433"/>
            <a:ext cx="234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THE MODEL ON TRAIL TRUNCATED DATASETS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79655A-6845-48DE-96A1-08ED90E136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787" y="2695710"/>
            <a:ext cx="1173350" cy="117335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15DF703-B0A5-453F-B9B8-093E6F612E2F}"/>
              </a:ext>
            </a:extLst>
          </p:cNvPr>
          <p:cNvSpPr txBox="1"/>
          <p:nvPr/>
        </p:nvSpPr>
        <p:spPr>
          <a:xfrm>
            <a:off x="6057332" y="2959219"/>
            <a:ext cx="2347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BIGRAM OR TRIGRAM ANALYSIS TO DIFFERENTIATE BETWEEN MS OFFICE FILE TYPES</a:t>
            </a:r>
          </a:p>
        </p:txBody>
      </p:sp>
    </p:spTree>
    <p:extLst>
      <p:ext uri="{BB962C8B-B14F-4D97-AF65-F5344CB8AC3E}">
        <p14:creationId xmlns:p14="http://schemas.microsoft.com/office/powerpoint/2010/main" val="233174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BA734-EF7B-4FA7-B910-26F818F799E6}"/>
              </a:ext>
            </a:extLst>
          </p:cNvPr>
          <p:cNvSpPr txBox="1"/>
          <p:nvPr/>
        </p:nvSpPr>
        <p:spPr>
          <a:xfrm>
            <a:off x="581130" y="1791840"/>
            <a:ext cx="23127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</a:t>
            </a:r>
          </a:p>
          <a:p>
            <a:pPr algn="r"/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9F03A-CE39-408D-A74C-88ED86E63AA9}"/>
              </a:ext>
            </a:extLst>
          </p:cNvPr>
          <p:cNvCxnSpPr/>
          <p:nvPr/>
        </p:nvCxnSpPr>
        <p:spPr>
          <a:xfrm>
            <a:off x="3955900" y="717688"/>
            <a:ext cx="0" cy="3225521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28A647-4FDC-4E6F-855A-0F37CC931465}"/>
              </a:ext>
            </a:extLst>
          </p:cNvPr>
          <p:cNvSpPr txBox="1"/>
          <p:nvPr/>
        </p:nvSpPr>
        <p:spPr>
          <a:xfrm>
            <a:off x="3975996" y="108006"/>
            <a:ext cx="3118139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IDENTIFY FILE TYPES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MAGIC NUMBER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RELATED WORK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AIM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PROCESS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ONE CENTROID MODEL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MAHALANOBIS DISTANCE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MODELING AND TESTING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TRUNCATION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 AND FUTURE SCOPE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PROS AND CONS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00DB9-0300-42BE-9F93-33DCE379BA93}"/>
              </a:ext>
            </a:extLst>
          </p:cNvPr>
          <p:cNvSpPr txBox="1"/>
          <p:nvPr/>
        </p:nvSpPr>
        <p:spPr>
          <a:xfrm>
            <a:off x="7372336" y="97574"/>
            <a:ext cx="4486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11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12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13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16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18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19</a:t>
            </a:r>
          </a:p>
          <a:p>
            <a:pPr algn="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410637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7B7597-DF0B-4E8A-B329-F4B5E1A3F9E9}"/>
              </a:ext>
            </a:extLst>
          </p:cNvPr>
          <p:cNvSpPr/>
          <p:nvPr/>
        </p:nvSpPr>
        <p:spPr>
          <a:xfrm>
            <a:off x="-371789" y="-213892"/>
            <a:ext cx="2924070" cy="3748030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3260A82-7D44-41D9-AEDF-62CCE1CAC33D}"/>
              </a:ext>
            </a:extLst>
          </p:cNvPr>
          <p:cNvSpPr/>
          <p:nvPr/>
        </p:nvSpPr>
        <p:spPr>
          <a:xfrm>
            <a:off x="-763133" y="-628108"/>
            <a:ext cx="7371151" cy="5155947"/>
          </a:xfrm>
          <a:prstGeom prst="triangle">
            <a:avLst>
              <a:gd name="adj" fmla="val 49479"/>
            </a:avLst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20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BBD35-E07B-4CBA-85AC-C80E70327167}"/>
              </a:ext>
            </a:extLst>
          </p:cNvPr>
          <p:cNvSpPr txBox="1"/>
          <p:nvPr/>
        </p:nvSpPr>
        <p:spPr>
          <a:xfrm>
            <a:off x="2052569" y="102393"/>
            <a:ext cx="356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PROS </a:t>
            </a:r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 CONS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A2DDCA-990E-4406-B3C0-3EC0A589A74B}"/>
              </a:ext>
            </a:extLst>
          </p:cNvPr>
          <p:cNvSpPr txBox="1"/>
          <p:nvPr/>
        </p:nvSpPr>
        <p:spPr>
          <a:xfrm>
            <a:off x="1269790" y="3116533"/>
            <a:ext cx="258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ENABLES REAL TIME NETWORK BASED DETECTORS DUE TO TRUNCATION 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3CA09D-9C43-417D-A53E-523717F97D8C}"/>
              </a:ext>
            </a:extLst>
          </p:cNvPr>
          <p:cNvCxnSpPr>
            <a:cxnSpLocks/>
          </p:cNvCxnSpPr>
          <p:nvPr/>
        </p:nvCxnSpPr>
        <p:spPr>
          <a:xfrm>
            <a:off x="1926105" y="3817366"/>
            <a:ext cx="135871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470916-2BFF-4A26-9BB1-BD92CF53E498}"/>
              </a:ext>
            </a:extLst>
          </p:cNvPr>
          <p:cNvCxnSpPr>
            <a:cxnSpLocks/>
          </p:cNvCxnSpPr>
          <p:nvPr/>
        </p:nvCxnSpPr>
        <p:spPr>
          <a:xfrm>
            <a:off x="6550655" y="1752895"/>
            <a:ext cx="135871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10CEC0-65D7-4EFE-9A6B-B45BB55549DC}"/>
              </a:ext>
            </a:extLst>
          </p:cNvPr>
          <p:cNvCxnSpPr>
            <a:cxnSpLocks/>
          </p:cNvCxnSpPr>
          <p:nvPr/>
        </p:nvCxnSpPr>
        <p:spPr>
          <a:xfrm>
            <a:off x="6571632" y="3425480"/>
            <a:ext cx="135871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46B35D-B64F-4B6E-AAFA-A2C491312D10}"/>
              </a:ext>
            </a:extLst>
          </p:cNvPr>
          <p:cNvSpPr txBox="1"/>
          <p:nvPr/>
        </p:nvSpPr>
        <p:spPr>
          <a:xfrm>
            <a:off x="1294327" y="1542598"/>
            <a:ext cx="263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SIMPLICITY OF THE TECHNIQUE USED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81FE05-89ED-417D-AA95-9050AE281117}"/>
              </a:ext>
            </a:extLst>
          </p:cNvPr>
          <p:cNvCxnSpPr>
            <a:cxnSpLocks/>
          </p:cNvCxnSpPr>
          <p:nvPr/>
        </p:nvCxnSpPr>
        <p:spPr>
          <a:xfrm>
            <a:off x="1926105" y="1313551"/>
            <a:ext cx="135871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3A7CE7-BBC3-4E6B-B42C-0BD5F84ACBC7}"/>
              </a:ext>
            </a:extLst>
          </p:cNvPr>
          <p:cNvSpPr txBox="1"/>
          <p:nvPr/>
        </p:nvSpPr>
        <p:spPr>
          <a:xfrm>
            <a:off x="1294633" y="2237029"/>
            <a:ext cx="2587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300"/>
              </a:spcAft>
            </a:pPr>
            <a:r>
              <a:rPr lang="en-US" sz="1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OPEN SOURCE DATA ALLOWS OTHERS TO RECREATE THE ENTIRE EXPERIMENT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F70D6-3398-4D8F-B557-D6BE973D6132}"/>
              </a:ext>
            </a:extLst>
          </p:cNvPr>
          <p:cNvSpPr txBox="1"/>
          <p:nvPr/>
        </p:nvSpPr>
        <p:spPr>
          <a:xfrm>
            <a:off x="5881232" y="1966716"/>
            <a:ext cx="284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TYPOS AND MISSING IMPLEMENTATION 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52A96B-3E3A-4F8E-8FBF-30C31B3773DF}"/>
              </a:ext>
            </a:extLst>
          </p:cNvPr>
          <p:cNvSpPr txBox="1"/>
          <p:nvPr/>
        </p:nvSpPr>
        <p:spPr>
          <a:xfrm>
            <a:off x="5881232" y="2665355"/>
            <a:ext cx="284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1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 DETECTION RELIES ON HEADER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65601F-B384-4028-949B-F478F135A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21" y="2428381"/>
            <a:ext cx="3972479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3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1EF08A8-9058-4CE4-BC3D-CD2C24F13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790003"/>
              </p:ext>
            </p:extLst>
          </p:nvPr>
        </p:nvGraphicFramePr>
        <p:xfrm>
          <a:off x="1095270" y="893144"/>
          <a:ext cx="4638357" cy="30850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8F21210-A38F-468E-B33E-0D42A3EDA5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4316" y="3156524"/>
            <a:ext cx="1975871" cy="67666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C9B4859-6982-4834-B8EE-E1CDC4B68D46}"/>
              </a:ext>
            </a:extLst>
          </p:cNvPr>
          <p:cNvSpPr/>
          <p:nvPr/>
        </p:nvSpPr>
        <p:spPr>
          <a:xfrm>
            <a:off x="6066805" y="3329061"/>
            <a:ext cx="542611" cy="33159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6AF82E-3EE8-4930-981C-7C61C30CD4B9}"/>
              </a:ext>
            </a:extLst>
          </p:cNvPr>
          <p:cNvSpPr/>
          <p:nvPr/>
        </p:nvSpPr>
        <p:spPr>
          <a:xfrm>
            <a:off x="-165422" y="1487156"/>
            <a:ext cx="9620922" cy="1527349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22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BBD35-E07B-4CBA-85AC-C80E70327167}"/>
              </a:ext>
            </a:extLst>
          </p:cNvPr>
          <p:cNvSpPr txBox="1"/>
          <p:nvPr/>
        </p:nvSpPr>
        <p:spPr>
          <a:xfrm>
            <a:off x="2285036" y="1949766"/>
            <a:ext cx="457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9905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B0EF6C-3F7B-44BF-B591-079463619B6E}"/>
              </a:ext>
            </a:extLst>
          </p:cNvPr>
          <p:cNvSpPr/>
          <p:nvPr/>
        </p:nvSpPr>
        <p:spPr>
          <a:xfrm>
            <a:off x="-612949" y="392275"/>
            <a:ext cx="4059534" cy="1115367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B3759-193B-4B29-ABCE-7AAB408FF705}"/>
              </a:ext>
            </a:extLst>
          </p:cNvPr>
          <p:cNvSpPr txBox="1"/>
          <p:nvPr/>
        </p:nvSpPr>
        <p:spPr>
          <a:xfrm>
            <a:off x="211015" y="449299"/>
            <a:ext cx="3104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WHY IDENTIFY FILE TYPES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1CB605-5868-44C3-A71D-75D48305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766" y="1507642"/>
            <a:ext cx="4337269" cy="2745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AF735D-C785-4CBF-8E9D-759BF6210515}"/>
              </a:ext>
            </a:extLst>
          </p:cNvPr>
          <p:cNvSpPr txBox="1"/>
          <p:nvPr/>
        </p:nvSpPr>
        <p:spPr>
          <a:xfrm>
            <a:off x="110064" y="2480337"/>
            <a:ext cx="3763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OS LEVEL FILETYPE DETECTION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89100E-D47F-4FC0-A3E6-2BED3D82FCB9}"/>
              </a:ext>
            </a:extLst>
          </p:cNvPr>
          <p:cNvCxnSpPr>
            <a:cxnSpLocks/>
          </p:cNvCxnSpPr>
          <p:nvPr/>
        </p:nvCxnSpPr>
        <p:spPr>
          <a:xfrm>
            <a:off x="-221558" y="2833640"/>
            <a:ext cx="3948078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0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51905D3-B360-41F3-8D08-8E33FD774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brightnessContrast bright="12000" contras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3406131">
            <a:off x="-1489920" y="-2849309"/>
            <a:ext cx="4384499" cy="590340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4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A5674-26BF-48E2-8B7B-F6CE7850A83F}"/>
              </a:ext>
            </a:extLst>
          </p:cNvPr>
          <p:cNvSpPr txBox="1"/>
          <p:nvPr/>
        </p:nvSpPr>
        <p:spPr>
          <a:xfrm>
            <a:off x="-213365" y="499963"/>
            <a:ext cx="315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F218D6-B167-4968-BAB4-FABE1EDA34A2}"/>
              </a:ext>
            </a:extLst>
          </p:cNvPr>
          <p:cNvCxnSpPr>
            <a:cxnSpLocks/>
          </p:cNvCxnSpPr>
          <p:nvPr/>
        </p:nvCxnSpPr>
        <p:spPr>
          <a:xfrm>
            <a:off x="-149125" y="1010016"/>
            <a:ext cx="296625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81E3A0E-7196-4018-A2FD-89DF7034B993}"/>
              </a:ext>
            </a:extLst>
          </p:cNvPr>
          <p:cNvSpPr/>
          <p:nvPr/>
        </p:nvSpPr>
        <p:spPr>
          <a:xfrm>
            <a:off x="698193" y="2785098"/>
            <a:ext cx="264504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COMPUTE </a:t>
            </a:r>
            <a:r>
              <a:rPr lang="en-US" sz="18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-GRAM FREQUENCY  (BFD)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70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50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…… 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255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endParaRPr lang="en-US" sz="1800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C890DCD-4250-4A02-9665-371491B83C4D}"/>
              </a:ext>
            </a:extLst>
          </p:cNvPr>
          <p:cNvSpPr/>
          <p:nvPr/>
        </p:nvSpPr>
        <p:spPr>
          <a:xfrm rot="13417408">
            <a:off x="2695702" y="2072816"/>
            <a:ext cx="477054" cy="685142"/>
          </a:xfrm>
          <a:prstGeom prst="downArrow">
            <a:avLst/>
          </a:prstGeom>
          <a:solidFill>
            <a:srgbClr val="F9FEDA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153B37-E78A-46FB-88CE-E57AD0C4FF81}"/>
              </a:ext>
            </a:extLst>
          </p:cNvPr>
          <p:cNvSpPr/>
          <p:nvPr/>
        </p:nvSpPr>
        <p:spPr>
          <a:xfrm>
            <a:off x="3149276" y="1141067"/>
            <a:ext cx="29662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NORMALIZED BFD 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70/70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50/70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 …… 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255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3/70</a:t>
            </a:r>
            <a:endParaRPr lang="en-US" sz="1800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1890E8F-EC54-40EF-9856-56D311DFFEDD}"/>
              </a:ext>
            </a:extLst>
          </p:cNvPr>
          <p:cNvSpPr/>
          <p:nvPr/>
        </p:nvSpPr>
        <p:spPr>
          <a:xfrm rot="18734842">
            <a:off x="5877000" y="2066213"/>
            <a:ext cx="477054" cy="685142"/>
          </a:xfrm>
          <a:prstGeom prst="downArrow">
            <a:avLst/>
          </a:prstGeom>
          <a:solidFill>
            <a:srgbClr val="F9FEDA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0B8C4-FC40-4E08-86A6-F04284EEE756}"/>
              </a:ext>
            </a:extLst>
          </p:cNvPr>
          <p:cNvSpPr/>
          <p:nvPr/>
        </p:nvSpPr>
        <p:spPr>
          <a:xfrm>
            <a:off x="5736750" y="2925215"/>
            <a:ext cx="31481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COMPUTE FILEPRINT, WHICH IS AVERAGE BFD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(0.1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0.7</a:t>
            </a:r>
            <a:r>
              <a:rPr lang="en-US" sz="140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0.2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0.5)/4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</a:p>
          <a:p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BYTE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=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(0.3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0.4</a:t>
            </a:r>
            <a:r>
              <a:rPr lang="en-US" sz="1400" dirty="0">
                <a:solidFill>
                  <a:prstClr val="black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0.1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+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0.6)/4 </a:t>
            </a:r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…… </a:t>
            </a:r>
            <a:endParaRPr lang="en-US" sz="1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F66B86-4C6C-435C-A7BA-5DC7DB18B474}"/>
              </a:ext>
            </a:extLst>
          </p:cNvPr>
          <p:cNvSpPr/>
          <p:nvPr/>
        </p:nvSpPr>
        <p:spPr>
          <a:xfrm>
            <a:off x="3463190" y="2197714"/>
            <a:ext cx="1820155" cy="1567759"/>
          </a:xfrm>
          <a:prstGeom prst="ellipse">
            <a:avLst/>
          </a:prstGeom>
          <a:solidFill>
            <a:srgbClr val="991B1D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5D3AC7-EA5E-487D-A849-EFF252117626}"/>
              </a:ext>
            </a:extLst>
          </p:cNvPr>
          <p:cNvSpPr/>
          <p:nvPr/>
        </p:nvSpPr>
        <p:spPr>
          <a:xfrm>
            <a:off x="3438004" y="2528981"/>
            <a:ext cx="19616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spc="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FILEPRINTS:</a:t>
            </a:r>
          </a:p>
          <a:p>
            <a:pPr algn="ctr"/>
            <a:r>
              <a:rPr lang="en-US" sz="1400" spc="3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INTRODUCED BY MCDANIEL AND HEYDARI</a:t>
            </a:r>
          </a:p>
        </p:txBody>
      </p:sp>
    </p:spTree>
    <p:extLst>
      <p:ext uri="{BB962C8B-B14F-4D97-AF65-F5344CB8AC3E}">
        <p14:creationId xmlns:p14="http://schemas.microsoft.com/office/powerpoint/2010/main" val="1000919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97D24EC-BCBA-4847-9A12-B84FE622FD11}"/>
              </a:ext>
            </a:extLst>
          </p:cNvPr>
          <p:cNvSpPr/>
          <p:nvPr/>
        </p:nvSpPr>
        <p:spPr>
          <a:xfrm>
            <a:off x="3042263" y="3602"/>
            <a:ext cx="3114132" cy="4529673"/>
          </a:xfrm>
          <a:prstGeom prst="rect">
            <a:avLst/>
          </a:prstGeom>
          <a:solidFill>
            <a:srgbClr val="991B1D">
              <a:alpha val="6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04F2AD-9800-49EC-81CA-2DB81A6C08A4}"/>
              </a:ext>
            </a:extLst>
          </p:cNvPr>
          <p:cNvSpPr/>
          <p:nvPr/>
        </p:nvSpPr>
        <p:spPr>
          <a:xfrm>
            <a:off x="1" y="-9297"/>
            <a:ext cx="3042262" cy="4542572"/>
          </a:xfrm>
          <a:prstGeom prst="rect">
            <a:avLst/>
          </a:prstGeom>
          <a:solidFill>
            <a:srgbClr val="991B1D">
              <a:alpha val="66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BA734-EF7B-4FA7-B910-26F818F799E6}"/>
              </a:ext>
            </a:extLst>
          </p:cNvPr>
          <p:cNvSpPr txBox="1"/>
          <p:nvPr/>
        </p:nvSpPr>
        <p:spPr>
          <a:xfrm>
            <a:off x="0" y="1969601"/>
            <a:ext cx="3117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6936F-A3C8-4755-A62F-E08862095240}"/>
              </a:ext>
            </a:extLst>
          </p:cNvPr>
          <p:cNvSpPr txBox="1"/>
          <p:nvPr/>
        </p:nvSpPr>
        <p:spPr>
          <a:xfrm>
            <a:off x="6783529" y="1512905"/>
            <a:ext cx="1668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28%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D303D-9D1A-4B7E-91FA-A1AE114CDDD2}"/>
              </a:ext>
            </a:extLst>
          </p:cNvPr>
          <p:cNvSpPr/>
          <p:nvPr/>
        </p:nvSpPr>
        <p:spPr>
          <a:xfrm>
            <a:off x="3414134" y="712410"/>
            <a:ext cx="24309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DRAWBACKS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F91A4-EC56-4614-87E6-C4A698535B9E}"/>
              </a:ext>
            </a:extLst>
          </p:cNvPr>
          <p:cNvSpPr txBox="1"/>
          <p:nvPr/>
        </p:nvSpPr>
        <p:spPr>
          <a:xfrm>
            <a:off x="3726354" y="1600005"/>
            <a:ext cx="1768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ONE MODEL FOR EACH FILE TYPE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433F6B-245E-455C-943B-9458CEA18133}"/>
              </a:ext>
            </a:extLst>
          </p:cNvPr>
          <p:cNvSpPr/>
          <p:nvPr/>
        </p:nvSpPr>
        <p:spPr>
          <a:xfrm>
            <a:off x="6761685" y="1257631"/>
            <a:ext cx="17656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F77127-B89F-493C-A371-3A69337BE7A8}"/>
              </a:ext>
            </a:extLst>
          </p:cNvPr>
          <p:cNvSpPr txBox="1"/>
          <p:nvPr/>
        </p:nvSpPr>
        <p:spPr>
          <a:xfrm>
            <a:off x="3383577" y="2356024"/>
            <a:ext cx="2430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TRAINED USING </a:t>
            </a:r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 </a:t>
            </a:r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FILES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B220CD-16A0-43A3-8F67-C21B44EE7F51}"/>
              </a:ext>
            </a:extLst>
          </p:cNvPr>
          <p:cNvCxnSpPr/>
          <p:nvPr/>
        </p:nvCxnSpPr>
        <p:spPr>
          <a:xfrm>
            <a:off x="6819679" y="3658816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AFDAF3-CCB9-4559-97B8-22673AC1DD71}"/>
              </a:ext>
            </a:extLst>
          </p:cNvPr>
          <p:cNvCxnSpPr/>
          <p:nvPr/>
        </p:nvCxnSpPr>
        <p:spPr>
          <a:xfrm>
            <a:off x="6819679" y="1135799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DAD657-4EF4-44BB-8A7F-1BFC9BD1F251}"/>
              </a:ext>
            </a:extLst>
          </p:cNvPr>
          <p:cNvSpPr txBox="1"/>
          <p:nvPr/>
        </p:nvSpPr>
        <p:spPr>
          <a:xfrm>
            <a:off x="6787702" y="2123553"/>
            <a:ext cx="1668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46%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AE7FF-1307-47C9-90F2-7602E0A2732B}"/>
              </a:ext>
            </a:extLst>
          </p:cNvPr>
          <p:cNvSpPr txBox="1"/>
          <p:nvPr/>
        </p:nvSpPr>
        <p:spPr>
          <a:xfrm>
            <a:off x="6793168" y="2753315"/>
            <a:ext cx="1668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96%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DA3F88-F9DB-4899-953B-E361A7966818}"/>
              </a:ext>
            </a:extLst>
          </p:cNvPr>
          <p:cNvSpPr/>
          <p:nvPr/>
        </p:nvSpPr>
        <p:spPr>
          <a:xfrm>
            <a:off x="3710868" y="2624283"/>
            <a:ext cx="188705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EACH FILE TYPES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0D2C59-3B6E-44EA-8B61-546AA2FF67FC}"/>
              </a:ext>
            </a:extLst>
          </p:cNvPr>
          <p:cNvCxnSpPr/>
          <p:nvPr/>
        </p:nvCxnSpPr>
        <p:spPr>
          <a:xfrm>
            <a:off x="3888636" y="1554005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0EAF9A-B08A-4EF4-8829-7112AF30344D}"/>
              </a:ext>
            </a:extLst>
          </p:cNvPr>
          <p:cNvCxnSpPr/>
          <p:nvPr/>
        </p:nvCxnSpPr>
        <p:spPr>
          <a:xfrm>
            <a:off x="3888636" y="2370529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6CDB38-D231-4472-AF50-59D3D69886AE}"/>
              </a:ext>
            </a:extLst>
          </p:cNvPr>
          <p:cNvSpPr txBox="1"/>
          <p:nvPr/>
        </p:nvSpPr>
        <p:spPr>
          <a:xfrm>
            <a:off x="3745346" y="3272581"/>
            <a:ext cx="1768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INVARIANT OF FILE SIZE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8DFF55-F4A6-4987-BA0E-5B7F9AEC48F4}"/>
              </a:ext>
            </a:extLst>
          </p:cNvPr>
          <p:cNvCxnSpPr/>
          <p:nvPr/>
        </p:nvCxnSpPr>
        <p:spPr>
          <a:xfrm>
            <a:off x="3870910" y="3205601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36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97D24EC-BCBA-4847-9A12-B84FE622FD11}"/>
              </a:ext>
            </a:extLst>
          </p:cNvPr>
          <p:cNvSpPr/>
          <p:nvPr/>
        </p:nvSpPr>
        <p:spPr>
          <a:xfrm>
            <a:off x="3042263" y="3602"/>
            <a:ext cx="3114132" cy="4529673"/>
          </a:xfrm>
          <a:prstGeom prst="rect">
            <a:avLst/>
          </a:prstGeom>
          <a:solidFill>
            <a:srgbClr val="991B1D">
              <a:alpha val="6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04F2AD-9800-49EC-81CA-2DB81A6C08A4}"/>
              </a:ext>
            </a:extLst>
          </p:cNvPr>
          <p:cNvSpPr/>
          <p:nvPr/>
        </p:nvSpPr>
        <p:spPr>
          <a:xfrm>
            <a:off x="1" y="-9297"/>
            <a:ext cx="3042262" cy="4542572"/>
          </a:xfrm>
          <a:prstGeom prst="rect">
            <a:avLst/>
          </a:prstGeom>
          <a:solidFill>
            <a:srgbClr val="991B1D">
              <a:alpha val="66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7BA734-EF7B-4FA7-B910-26F818F799E6}"/>
              </a:ext>
            </a:extLst>
          </p:cNvPr>
          <p:cNvSpPr txBox="1"/>
          <p:nvPr/>
        </p:nvSpPr>
        <p:spPr>
          <a:xfrm>
            <a:off x="244721" y="1756002"/>
            <a:ext cx="2473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MAGIC 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723D8-6E32-4D99-8BC3-CA2C5654C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2" b="91477" l="9827" r="89595">
                        <a14:foregroundMark x1="28902" y1="46591" x2="28902" y2="46591"/>
                        <a14:foregroundMark x1="35838" y1="23580" x2="35838" y2="23580"/>
                        <a14:foregroundMark x1="33237" y1="30398" x2="33237" y2="30398"/>
                        <a14:foregroundMark x1="46243" y1="16193" x2="46243" y2="16193"/>
                        <a14:foregroundMark x1="56647" y1="17614" x2="56647" y2="17614"/>
                        <a14:foregroundMark x1="59827" y1="31534" x2="59827" y2="31534"/>
                        <a14:foregroundMark x1="52890" y1="19318" x2="52890" y2="19318"/>
                        <a14:foregroundMark x1="49422" y1="11648" x2="49422" y2="11648"/>
                        <a14:foregroundMark x1="53757" y1="7386" x2="53757" y2="7386"/>
                        <a14:foregroundMark x1="32659" y1="31534" x2="32659" y2="31534"/>
                        <a14:foregroundMark x1="33237" y1="21023" x2="33815" y2="21023"/>
                        <a14:foregroundMark x1="30058" y1="21875" x2="30058" y2="21875"/>
                        <a14:foregroundMark x1="37572" y1="34375" x2="37572" y2="34375"/>
                        <a14:foregroundMark x1="52312" y1="78125" x2="52312" y2="78125"/>
                        <a14:foregroundMark x1="50000" y1="91477" x2="50000" y2="91477"/>
                        <a14:foregroundMark x1="61561" y1="38636" x2="61561" y2="38636"/>
                        <a14:foregroundMark x1="66474" y1="48295" x2="66474" y2="48295"/>
                        <a14:foregroundMark x1="53757" y1="13920" x2="53757" y2="13920"/>
                        <a14:foregroundMark x1="53468" y1="17045" x2="53468" y2="17045"/>
                        <a14:foregroundMark x1="50578" y1="16193" x2="50578" y2="16193"/>
                        <a14:foregroundMark x1="48844" y1="11648" x2="48844" y2="11648"/>
                        <a14:foregroundMark x1="47399" y1="15625" x2="47399" y2="15625"/>
                        <a14:foregroundMark x1="46243" y1="16477" x2="46243" y2="16477"/>
                        <a14:foregroundMark x1="53468" y1="21023" x2="53468" y2="21023"/>
                        <a14:foregroundMark x1="49422" y1="18182" x2="49422" y2="18182"/>
                        <a14:foregroundMark x1="59538" y1="31250" x2="59538" y2="31250"/>
                        <a14:foregroundMark x1="60116" y1="30398" x2="60116" y2="30398"/>
                        <a14:foregroundMark x1="60694" y1="28125" x2="60694" y2="28125"/>
                        <a14:foregroundMark x1="38728" y1="34943" x2="38728" y2="34943"/>
                        <a14:foregroundMark x1="34682" y1="36364" x2="34682" y2="36364"/>
                        <a14:foregroundMark x1="31214" y1="33807" x2="31214" y2="33807"/>
                        <a14:foregroundMark x1="37572" y1="21591" x2="37572" y2="21591"/>
                        <a14:foregroundMark x1="28613" y1="23580" x2="28613" y2="23580"/>
                        <a14:foregroundMark x1="29191" y1="21307" x2="29191" y2="21307"/>
                        <a14:foregroundMark x1="35549" y1="20170" x2="35549" y2="20170"/>
                        <a14:foregroundMark x1="35838" y1="27557" x2="35838" y2="27557"/>
                        <a14:foregroundMark x1="40751" y1="34091" x2="40751" y2="34091"/>
                        <a14:foregroundMark x1="33237" y1="34091" x2="33237" y2="34091"/>
                        <a14:foregroundMark x1="31503" y1="36648" x2="31503" y2="36648"/>
                        <a14:foregroundMark x1="33526" y1="27841" x2="33526" y2="27841"/>
                        <a14:foregroundMark x1="31503" y1="20170" x2="31503" y2="20170"/>
                        <a14:foregroundMark x1="32948" y1="29830" x2="32948" y2="29830"/>
                        <a14:foregroundMark x1="38150" y1="33523" x2="38150" y2="33523"/>
                        <a14:foregroundMark x1="26012" y1="71591" x2="26012" y2="71591"/>
                        <a14:foregroundMark x1="22254" y1="74148" x2="22254" y2="74148"/>
                        <a14:foregroundMark x1="18786" y1="66477" x2="18786" y2="66477"/>
                        <a14:foregroundMark x1="15029" y1="65057" x2="15029" y2="65057"/>
                        <a14:foregroundMark x1="11561" y1="59375" x2="11561" y2="59375"/>
                        <a14:foregroundMark x1="17052" y1="54261" x2="17052" y2="54261"/>
                        <a14:foregroundMark x1="20231" y1="53693" x2="20231" y2="53693"/>
                        <a14:foregroundMark x1="23988" y1="52557" x2="23988" y2="52557"/>
                        <a14:foregroundMark x1="26012" y1="52557" x2="26012" y2="52557"/>
                        <a14:foregroundMark x1="30058" y1="50852" x2="30058" y2="50852"/>
                        <a14:foregroundMark x1="14451" y1="57670" x2="14451" y2="57670"/>
                        <a14:foregroundMark x1="17341" y1="60227" x2="17341" y2="60227"/>
                        <a14:foregroundMark x1="18786" y1="55966" x2="18786" y2="55966"/>
                        <a14:foregroundMark x1="19364" y1="51420" x2="19364" y2="51420"/>
                        <a14:foregroundMark x1="19075" y1="62216" x2="19075" y2="62216"/>
                        <a14:foregroundMark x1="18786" y1="72443" x2="18786" y2="72443"/>
                        <a14:foregroundMark x1="27168" y1="82955" x2="27168" y2="82670"/>
                        <a14:foregroundMark x1="27457" y1="79545" x2="27457" y2="79545"/>
                        <a14:foregroundMark x1="23988" y1="78977" x2="23988" y2="78977"/>
                        <a14:foregroundMark x1="23121" y1="68466" x2="23121" y2="68466"/>
                        <a14:foregroundMark x1="25723" y1="66477" x2="25723" y2="66477"/>
                        <a14:foregroundMark x1="15029" y1="68750" x2="15029" y2="68750"/>
                        <a14:foregroundMark x1="59249" y1="35795" x2="59249" y2="35795"/>
                        <a14:foregroundMark x1="58960" y1="32955" x2="58960" y2="32955"/>
                        <a14:foregroundMark x1="34682" y1="25284" x2="34682" y2="25284"/>
                        <a14:foregroundMark x1="37283" y1="51136" x2="37283" y2="51136"/>
                        <a14:foregroundMark x1="35260" y1="49432" x2="35260" y2="49432"/>
                        <a14:foregroundMark x1="58092" y1="34943" x2="58092" y2="34943"/>
                        <a14:foregroundMark x1="67919" y1="42330" x2="67919" y2="42330"/>
                        <a14:foregroundMark x1="65607" y1="46023" x2="65607" y2="46023"/>
                        <a14:foregroundMark x1="53468" y1="47159" x2="53468" y2="47159"/>
                        <a14:foregroundMark x1="73121" y1="32670" x2="73121" y2="32670"/>
                        <a14:backgroundMark x1="76012" y1="82670" x2="76012" y2="826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6167" y="1033668"/>
            <a:ext cx="1999347" cy="20340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5C57CF-B7DE-468E-A9EF-707142195CE3}"/>
              </a:ext>
            </a:extLst>
          </p:cNvPr>
          <p:cNvSpPr txBox="1"/>
          <p:nvPr/>
        </p:nvSpPr>
        <p:spPr>
          <a:xfrm>
            <a:off x="3669323" y="3196365"/>
            <a:ext cx="40363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PDF File </a:t>
            </a:r>
          </a:p>
          <a:p>
            <a:r>
              <a:rPr lang="en-US" sz="21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25 50 44 46</a:t>
            </a:r>
            <a:endParaRPr lang="en-US" sz="1400" dirty="0">
              <a:solidFill>
                <a:srgbClr val="991B1D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6936F-A3C8-4755-A62F-E08862095240}"/>
              </a:ext>
            </a:extLst>
          </p:cNvPr>
          <p:cNvSpPr txBox="1"/>
          <p:nvPr/>
        </p:nvSpPr>
        <p:spPr>
          <a:xfrm>
            <a:off x="6729247" y="1760607"/>
            <a:ext cx="16680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MISSING MAGIC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F91A4-EC56-4614-87E6-C4A698535B9E}"/>
              </a:ext>
            </a:extLst>
          </p:cNvPr>
          <p:cNvSpPr txBox="1"/>
          <p:nvPr/>
        </p:nvSpPr>
        <p:spPr>
          <a:xfrm>
            <a:off x="6628759" y="2351060"/>
            <a:ext cx="1768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BEGINNING OF FILE IS DAMAGED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433F6B-245E-455C-943B-9458CEA18133}"/>
              </a:ext>
            </a:extLst>
          </p:cNvPr>
          <p:cNvSpPr/>
          <p:nvPr/>
        </p:nvSpPr>
        <p:spPr>
          <a:xfrm>
            <a:off x="6857381" y="1215099"/>
            <a:ext cx="144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3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ISSUES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9C594C-39D3-4F84-8DFE-C55CD10495EF}"/>
              </a:ext>
            </a:extLst>
          </p:cNvPr>
          <p:cNvCxnSpPr/>
          <p:nvPr/>
        </p:nvCxnSpPr>
        <p:spPr>
          <a:xfrm>
            <a:off x="3781263" y="3480071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F77127-B89F-493C-A371-3A69337BE7A8}"/>
              </a:ext>
            </a:extLst>
          </p:cNvPr>
          <p:cNvSpPr txBox="1"/>
          <p:nvPr/>
        </p:nvSpPr>
        <p:spPr>
          <a:xfrm>
            <a:off x="6679002" y="2964458"/>
            <a:ext cx="1768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FRAGMENTED HEADER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B220CD-16A0-43A3-8F67-C21B44EE7F51}"/>
              </a:ext>
            </a:extLst>
          </p:cNvPr>
          <p:cNvCxnSpPr/>
          <p:nvPr/>
        </p:nvCxnSpPr>
        <p:spPr>
          <a:xfrm>
            <a:off x="6819679" y="3658816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AFDAF3-CCB9-4559-97B8-22673AC1DD71}"/>
              </a:ext>
            </a:extLst>
          </p:cNvPr>
          <p:cNvCxnSpPr/>
          <p:nvPr/>
        </p:nvCxnSpPr>
        <p:spPr>
          <a:xfrm>
            <a:off x="6819679" y="1125166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1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7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B0EF6C-3F7B-44BF-B591-079463619B6E}"/>
              </a:ext>
            </a:extLst>
          </p:cNvPr>
          <p:cNvSpPr/>
          <p:nvPr/>
        </p:nvSpPr>
        <p:spPr>
          <a:xfrm>
            <a:off x="-612949" y="392275"/>
            <a:ext cx="4059534" cy="1115367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B3759-193B-4B29-ABCE-7AAB408FF705}"/>
              </a:ext>
            </a:extLst>
          </p:cNvPr>
          <p:cNvSpPr txBox="1"/>
          <p:nvPr/>
        </p:nvSpPr>
        <p:spPr>
          <a:xfrm>
            <a:off x="211015" y="449299"/>
            <a:ext cx="31049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RELATED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B63951-C225-4692-BAF9-89AE116CAFA5}"/>
              </a:ext>
            </a:extLst>
          </p:cNvPr>
          <p:cNvSpPr/>
          <p:nvPr/>
        </p:nvSpPr>
        <p:spPr>
          <a:xfrm>
            <a:off x="1882377" y="3101835"/>
            <a:ext cx="2512088" cy="861167"/>
          </a:xfrm>
          <a:prstGeom prst="rect">
            <a:avLst/>
          </a:prstGeom>
          <a:solidFill>
            <a:srgbClr val="991B1D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4E2835-8147-4CC7-BD75-C2958DB3CC56}"/>
              </a:ext>
            </a:extLst>
          </p:cNvPr>
          <p:cNvSpPr/>
          <p:nvPr/>
        </p:nvSpPr>
        <p:spPr>
          <a:xfrm>
            <a:off x="4394465" y="1892502"/>
            <a:ext cx="3315954" cy="849010"/>
          </a:xfrm>
          <a:prstGeom prst="rect">
            <a:avLst/>
          </a:prstGeom>
          <a:solidFill>
            <a:srgbClr val="991B1D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01307-726B-45DB-94D4-77748E24E41C}"/>
              </a:ext>
            </a:extLst>
          </p:cNvPr>
          <p:cNvSpPr/>
          <p:nvPr/>
        </p:nvSpPr>
        <p:spPr>
          <a:xfrm>
            <a:off x="1882377" y="1890084"/>
            <a:ext cx="2512088" cy="860640"/>
          </a:xfrm>
          <a:prstGeom prst="rect">
            <a:avLst/>
          </a:prstGeom>
          <a:solidFill>
            <a:schemeClr val="bg1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9537BF-8345-487B-92F5-6120E0E3881B}"/>
              </a:ext>
            </a:extLst>
          </p:cNvPr>
          <p:cNvSpPr/>
          <p:nvPr/>
        </p:nvSpPr>
        <p:spPr>
          <a:xfrm>
            <a:off x="4394465" y="3118230"/>
            <a:ext cx="3319179" cy="849011"/>
          </a:xfrm>
          <a:prstGeom prst="rect">
            <a:avLst/>
          </a:prstGeom>
          <a:solidFill>
            <a:schemeClr val="bg1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F735D-C785-4CBF-8E9D-759BF6210515}"/>
              </a:ext>
            </a:extLst>
          </p:cNvPr>
          <p:cNvSpPr txBox="1"/>
          <p:nvPr/>
        </p:nvSpPr>
        <p:spPr>
          <a:xfrm>
            <a:off x="1772188" y="3190331"/>
            <a:ext cx="276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MALICIOUS EMAIL FILTER PROJECT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A73805-D09A-4063-AA59-F298897C125D}"/>
              </a:ext>
            </a:extLst>
          </p:cNvPr>
          <p:cNvSpPr/>
          <p:nvPr/>
        </p:nvSpPr>
        <p:spPr>
          <a:xfrm>
            <a:off x="1939334" y="1966461"/>
            <a:ext cx="23981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ZERO DAY WORM DETECTION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C789A-49B8-475A-9E2B-CE30C00500D6}"/>
              </a:ext>
            </a:extLst>
          </p:cNvPr>
          <p:cNvSpPr/>
          <p:nvPr/>
        </p:nvSpPr>
        <p:spPr>
          <a:xfrm>
            <a:off x="4563990" y="2068047"/>
            <a:ext cx="31098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TRAINING DATA IS NORMAL DATA </a:t>
            </a:r>
            <a:r>
              <a:rPr lang="en-US" sz="14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ie</a:t>
            </a:r>
            <a:r>
              <a:rPr lang="en-US" sz="1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 PDF,IMAGE ETC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C2CD5-93ED-489F-B908-21CAD2A87670}"/>
              </a:ext>
            </a:extLst>
          </p:cNvPr>
          <p:cNvSpPr/>
          <p:nvPr/>
        </p:nvSpPr>
        <p:spPr>
          <a:xfrm>
            <a:off x="4522552" y="3270808"/>
            <a:ext cx="3242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TRAINING DATA IS KNOWN MALICIOUS CODE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C5D294-3883-4A74-91F4-1FB38B14DBFC}"/>
              </a:ext>
            </a:extLst>
          </p:cNvPr>
          <p:cNvCxnSpPr>
            <a:cxnSpLocks/>
          </p:cNvCxnSpPr>
          <p:nvPr/>
        </p:nvCxnSpPr>
        <p:spPr>
          <a:xfrm>
            <a:off x="1872329" y="1901714"/>
            <a:ext cx="2528246" cy="0"/>
          </a:xfrm>
          <a:prstGeom prst="line">
            <a:avLst/>
          </a:prstGeom>
          <a:ln w="762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6EF8AC-119D-4F33-8D41-C9953794FED3}"/>
              </a:ext>
            </a:extLst>
          </p:cNvPr>
          <p:cNvCxnSpPr>
            <a:cxnSpLocks/>
          </p:cNvCxnSpPr>
          <p:nvPr/>
        </p:nvCxnSpPr>
        <p:spPr>
          <a:xfrm>
            <a:off x="4400575" y="3963002"/>
            <a:ext cx="3334804" cy="4239"/>
          </a:xfrm>
          <a:prstGeom prst="line">
            <a:avLst/>
          </a:prstGeom>
          <a:ln w="762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92C9ACE-8B59-4627-A358-36F9531F83A2}"/>
              </a:ext>
            </a:extLst>
          </p:cNvPr>
          <p:cNvSpPr/>
          <p:nvPr/>
        </p:nvSpPr>
        <p:spPr>
          <a:xfrm>
            <a:off x="5932508" y="2907736"/>
            <a:ext cx="1785009" cy="73581"/>
          </a:xfrm>
          <a:prstGeom prst="rect">
            <a:avLst/>
          </a:prstGeom>
          <a:solidFill>
            <a:srgbClr val="991B1D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EFDCBA-D39A-4123-BE97-D29F5659193F}"/>
              </a:ext>
            </a:extLst>
          </p:cNvPr>
          <p:cNvSpPr/>
          <p:nvPr/>
        </p:nvSpPr>
        <p:spPr>
          <a:xfrm>
            <a:off x="3174365" y="2790639"/>
            <a:ext cx="32429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 TRAFFIC FLOW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2DBC8E-25CB-4E13-A430-ECD4D8FB377C}"/>
              </a:ext>
            </a:extLst>
          </p:cNvPr>
          <p:cNvSpPr/>
          <p:nvPr/>
        </p:nvSpPr>
        <p:spPr>
          <a:xfrm>
            <a:off x="1874183" y="2896946"/>
            <a:ext cx="1785009" cy="73581"/>
          </a:xfrm>
          <a:prstGeom prst="rect">
            <a:avLst/>
          </a:prstGeom>
          <a:solidFill>
            <a:srgbClr val="991B1D"/>
          </a:solidFill>
          <a:ln>
            <a:solidFill>
              <a:srgbClr val="991B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5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463BB058-8F8F-4B78-B2CE-82DDA98E8445}"/>
              </a:ext>
            </a:extLst>
          </p:cNvPr>
          <p:cNvSpPr/>
          <p:nvPr/>
        </p:nvSpPr>
        <p:spPr>
          <a:xfrm>
            <a:off x="3470349" y="1248279"/>
            <a:ext cx="2470244" cy="2436616"/>
          </a:xfrm>
          <a:prstGeom prst="ellipse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91B1D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B3759-193B-4B29-ABCE-7AAB408FF705}"/>
              </a:ext>
            </a:extLst>
          </p:cNvPr>
          <p:cNvSpPr txBox="1"/>
          <p:nvPr/>
        </p:nvSpPr>
        <p:spPr>
          <a:xfrm>
            <a:off x="4210686" y="2174199"/>
            <a:ext cx="3104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AIM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F735D-C785-4CBF-8E9D-759BF6210515}"/>
              </a:ext>
            </a:extLst>
          </p:cNvPr>
          <p:cNvSpPr txBox="1"/>
          <p:nvPr/>
        </p:nvSpPr>
        <p:spPr>
          <a:xfrm>
            <a:off x="419924" y="1982030"/>
            <a:ext cx="3104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GIVEN THE FILE TYPE OF A FILE, IDENTIFY ITS TRUE FILE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0A552E-1292-4BA2-B5E3-2BBE788A5697}"/>
              </a:ext>
            </a:extLst>
          </p:cNvPr>
          <p:cNvSpPr txBox="1"/>
          <p:nvPr/>
        </p:nvSpPr>
        <p:spPr>
          <a:xfrm>
            <a:off x="5886077" y="1989154"/>
            <a:ext cx="3104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DETERMINE THE FILE TYPE OF AN UNNAMED FILE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E7CC1A-E649-42E3-8F11-DF6B276CFC89}"/>
              </a:ext>
            </a:extLst>
          </p:cNvPr>
          <p:cNvCxnSpPr/>
          <p:nvPr/>
        </p:nvCxnSpPr>
        <p:spPr>
          <a:xfrm>
            <a:off x="517638" y="1982030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6F5EF4-DB4A-447B-A05B-1B18CF8DB3A6}"/>
              </a:ext>
            </a:extLst>
          </p:cNvPr>
          <p:cNvCxnSpPr/>
          <p:nvPr/>
        </p:nvCxnSpPr>
        <p:spPr>
          <a:xfrm>
            <a:off x="7394678" y="1982030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8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Feb 8, 2018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C71751-D280-4C55-B98D-B7EF2750ADF0}"/>
              </a:ext>
            </a:extLst>
          </p:cNvPr>
          <p:cNvSpPr/>
          <p:nvPr/>
        </p:nvSpPr>
        <p:spPr>
          <a:xfrm>
            <a:off x="1637881" y="4662435"/>
            <a:ext cx="1597688" cy="378672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0679-2A54-4118-A608-1579F79768DF}"/>
              </a:ext>
            </a:extLst>
          </p:cNvPr>
          <p:cNvSpPr txBox="1"/>
          <p:nvPr/>
        </p:nvSpPr>
        <p:spPr>
          <a:xfrm>
            <a:off x="1637881" y="4636636"/>
            <a:ext cx="19795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Content Detection and Analysis for Big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08E587B-B4E0-4930-A4EA-53B3C8AC646C}"/>
              </a:ext>
            </a:extLst>
          </p:cNvPr>
          <p:cNvSpPr/>
          <p:nvPr/>
        </p:nvSpPr>
        <p:spPr>
          <a:xfrm>
            <a:off x="3195376" y="-1788609"/>
            <a:ext cx="2753248" cy="2571750"/>
          </a:xfrm>
          <a:prstGeom prst="ellipse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BBD35-E07B-4CBA-85AC-C80E70327167}"/>
              </a:ext>
            </a:extLst>
          </p:cNvPr>
          <p:cNvSpPr txBox="1"/>
          <p:nvPr/>
        </p:nvSpPr>
        <p:spPr>
          <a:xfrm>
            <a:off x="3984169" y="105334"/>
            <a:ext cx="2160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C02BB-C904-4EE1-B542-D80C0F832722}"/>
              </a:ext>
            </a:extLst>
          </p:cNvPr>
          <p:cNvSpPr txBox="1"/>
          <p:nvPr/>
        </p:nvSpPr>
        <p:spPr>
          <a:xfrm>
            <a:off x="808901" y="1208124"/>
            <a:ext cx="1768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CHARACTERISTICS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F3BC7C-5B07-4EC1-8F77-32026636DDD2}"/>
              </a:ext>
            </a:extLst>
          </p:cNvPr>
          <p:cNvSpPr/>
          <p:nvPr/>
        </p:nvSpPr>
        <p:spPr>
          <a:xfrm>
            <a:off x="165797" y="1834264"/>
            <a:ext cx="1185706" cy="1050680"/>
          </a:xfrm>
          <a:prstGeom prst="ellipse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0DA0A-3D29-4898-B38B-9218C30D41DA}"/>
              </a:ext>
            </a:extLst>
          </p:cNvPr>
          <p:cNvSpPr txBox="1"/>
          <p:nvPr/>
        </p:nvSpPr>
        <p:spPr>
          <a:xfrm>
            <a:off x="153749" y="1825328"/>
            <a:ext cx="118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800</a:t>
            </a:r>
            <a:r>
              <a:rPr lang="en-US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FILES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166F94-D0B1-4B76-8532-19FF5D35F236}"/>
              </a:ext>
            </a:extLst>
          </p:cNvPr>
          <p:cNvSpPr/>
          <p:nvPr/>
        </p:nvSpPr>
        <p:spPr>
          <a:xfrm>
            <a:off x="1975748" y="1834264"/>
            <a:ext cx="1185706" cy="1050680"/>
          </a:xfrm>
          <a:prstGeom prst="ellipse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4C99E8-E910-4341-812A-42002B373628}"/>
              </a:ext>
            </a:extLst>
          </p:cNvPr>
          <p:cNvSpPr txBox="1"/>
          <p:nvPr/>
        </p:nvSpPr>
        <p:spPr>
          <a:xfrm>
            <a:off x="1975748" y="2050653"/>
            <a:ext cx="118570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EXE,DLL,GIF,JPG,PDF,PPT,DOC,XLS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F5D454-4DB8-4BC7-9FA0-147790101673}"/>
              </a:ext>
            </a:extLst>
          </p:cNvPr>
          <p:cNvSpPr/>
          <p:nvPr/>
        </p:nvSpPr>
        <p:spPr>
          <a:xfrm>
            <a:off x="163289" y="3228258"/>
            <a:ext cx="1185706" cy="1050680"/>
          </a:xfrm>
          <a:prstGeom prst="ellipse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32142-A290-449E-9C89-08C2F3325797}"/>
              </a:ext>
            </a:extLst>
          </p:cNvPr>
          <p:cNvSpPr txBox="1"/>
          <p:nvPr/>
        </p:nvSpPr>
        <p:spPr>
          <a:xfrm>
            <a:off x="124979" y="3459027"/>
            <a:ext cx="126734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EXE AND DLL SAME HEADER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4B1262-13C4-47E0-9672-74C2E52B8030}"/>
              </a:ext>
            </a:extLst>
          </p:cNvPr>
          <p:cNvSpPr/>
          <p:nvPr/>
        </p:nvSpPr>
        <p:spPr>
          <a:xfrm>
            <a:off x="1978261" y="3228258"/>
            <a:ext cx="1185706" cy="1050680"/>
          </a:xfrm>
          <a:prstGeom prst="ellipse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A59DA-DE68-43F4-BE60-7C9AFF350E2C}"/>
              </a:ext>
            </a:extLst>
          </p:cNvPr>
          <p:cNvSpPr txBox="1"/>
          <p:nvPr/>
        </p:nvSpPr>
        <p:spPr>
          <a:xfrm>
            <a:off x="1950001" y="3314841"/>
            <a:ext cx="1267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MS OFFICE FILES HAVE SAME HEADER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5C125D-9CBB-43CA-AC81-F7466A692AA4}"/>
              </a:ext>
            </a:extLst>
          </p:cNvPr>
          <p:cNvSpPr txBox="1"/>
          <p:nvPr/>
        </p:nvSpPr>
        <p:spPr>
          <a:xfrm>
            <a:off x="4250451" y="1208123"/>
            <a:ext cx="1768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BREAKDOWN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7838A81F-9EF2-4785-8E2E-AE4F8FBD6B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81968"/>
              </p:ext>
            </p:extLst>
          </p:nvPr>
        </p:nvGraphicFramePr>
        <p:xfrm>
          <a:off x="3248335" y="1688338"/>
          <a:ext cx="3893317" cy="2607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2193BAC-8FFD-4018-8135-086AA40E1E29}"/>
              </a:ext>
            </a:extLst>
          </p:cNvPr>
          <p:cNvSpPr txBox="1"/>
          <p:nvPr/>
        </p:nvSpPr>
        <p:spPr>
          <a:xfrm>
            <a:off x="7315627" y="1208124"/>
            <a:ext cx="17685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DATA </a:t>
            </a:r>
          </a:p>
          <a:p>
            <a:pPr algn="ctr"/>
            <a:r>
              <a:rPr lang="en-US" dirty="0">
                <a:solidFill>
                  <a:srgbClr val="991B1D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USAGE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45C6C1-02D3-4C4F-A932-14F05E97CD55}"/>
              </a:ext>
            </a:extLst>
          </p:cNvPr>
          <p:cNvSpPr/>
          <p:nvPr/>
        </p:nvSpPr>
        <p:spPr>
          <a:xfrm>
            <a:off x="7436835" y="2478779"/>
            <a:ext cx="1462036" cy="1634049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2FA8A-532C-4E4E-91AC-08574F2E0912}"/>
              </a:ext>
            </a:extLst>
          </p:cNvPr>
          <p:cNvSpPr/>
          <p:nvPr/>
        </p:nvSpPr>
        <p:spPr>
          <a:xfrm>
            <a:off x="7436835" y="1808921"/>
            <a:ext cx="1462036" cy="669858"/>
          </a:xfrm>
          <a:prstGeom prst="rect">
            <a:avLst/>
          </a:prstGeom>
          <a:solidFill>
            <a:srgbClr val="991B1D">
              <a:alpha val="6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45D4B-5B57-4A57-8544-D80B3809E50C}"/>
              </a:ext>
            </a:extLst>
          </p:cNvPr>
          <p:cNvSpPr txBox="1"/>
          <p:nvPr/>
        </p:nvSpPr>
        <p:spPr>
          <a:xfrm>
            <a:off x="7607029" y="2842581"/>
            <a:ext cx="118570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80</a:t>
            </a:r>
            <a:r>
              <a:rPr lang="en-US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% TRAINING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8C1460-3B7D-4A28-82E7-C21E3F0C54DE}"/>
              </a:ext>
            </a:extLst>
          </p:cNvPr>
          <p:cNvSpPr txBox="1"/>
          <p:nvPr/>
        </p:nvSpPr>
        <p:spPr>
          <a:xfrm>
            <a:off x="7609744" y="1859605"/>
            <a:ext cx="1185706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</a:t>
            </a:r>
            <a:r>
              <a:rPr lang="en-US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% TEST DATA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399470-77F0-46FE-88E8-8C61EEBBB54B}"/>
              </a:ext>
            </a:extLst>
          </p:cNvPr>
          <p:cNvCxnSpPr/>
          <p:nvPr/>
        </p:nvCxnSpPr>
        <p:spPr>
          <a:xfrm>
            <a:off x="949727" y="1688338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5C2C1C-8939-46A4-8CE8-88052FAC47E9}"/>
              </a:ext>
            </a:extLst>
          </p:cNvPr>
          <p:cNvCxnSpPr/>
          <p:nvPr/>
        </p:nvCxnSpPr>
        <p:spPr>
          <a:xfrm>
            <a:off x="4386253" y="1690843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A8D301-2344-4594-9E21-A27BB7CB3A6A}"/>
              </a:ext>
            </a:extLst>
          </p:cNvPr>
          <p:cNvCxnSpPr/>
          <p:nvPr/>
        </p:nvCxnSpPr>
        <p:spPr>
          <a:xfrm>
            <a:off x="7436835" y="1680794"/>
            <a:ext cx="1487156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04C50F4-AE20-4D90-9E4A-8B8B5350D415}"/>
              </a:ext>
            </a:extLst>
          </p:cNvPr>
          <p:cNvSpPr/>
          <p:nvPr/>
        </p:nvSpPr>
        <p:spPr>
          <a:xfrm>
            <a:off x="1064708" y="2529019"/>
            <a:ext cx="1185706" cy="1050680"/>
          </a:xfrm>
          <a:prstGeom prst="ellipse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A7796F-CE82-4ED3-A951-BFA569F13A59}"/>
              </a:ext>
            </a:extLst>
          </p:cNvPr>
          <p:cNvSpPr txBox="1"/>
          <p:nvPr/>
        </p:nvSpPr>
        <p:spPr>
          <a:xfrm>
            <a:off x="1016352" y="2615602"/>
            <a:ext cx="1267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COLLECTED FROM THE INTERNET i.e. GOOGLE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F428F9-55E2-4040-9786-9B4898945D44}"/>
              </a:ext>
            </a:extLst>
          </p:cNvPr>
          <p:cNvSpPr/>
          <p:nvPr/>
        </p:nvSpPr>
        <p:spPr>
          <a:xfrm>
            <a:off x="210156" y="2000823"/>
            <a:ext cx="10919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OF </a:t>
            </a:r>
            <a:r>
              <a:rPr lang="en-US" sz="2000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  <a:r>
              <a:rPr lang="en-US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TYPES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6E05F-B3CD-4B3C-840F-CC2D85532C54}"/>
              </a:ext>
            </a:extLst>
          </p:cNvPr>
          <p:cNvSpPr/>
          <p:nvPr/>
        </p:nvSpPr>
        <p:spPr>
          <a:xfrm>
            <a:off x="218635" y="2272229"/>
            <a:ext cx="11208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SIZE FROM 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5FAE41-7BE6-4FF0-A03F-F50EA6CBB99A}"/>
              </a:ext>
            </a:extLst>
          </p:cNvPr>
          <p:cNvSpPr/>
          <p:nvPr/>
        </p:nvSpPr>
        <p:spPr>
          <a:xfrm>
            <a:off x="311029" y="2371144"/>
            <a:ext cx="944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  <a:r>
              <a:rPr lang="en-US" dirty="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KB TO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677058-793D-42F6-BD98-EC3D7E8BA37D}"/>
              </a:ext>
            </a:extLst>
          </p:cNvPr>
          <p:cNvSpPr/>
          <p:nvPr/>
        </p:nvSpPr>
        <p:spPr>
          <a:xfrm>
            <a:off x="468320" y="2550497"/>
            <a:ext cx="556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>
                <a:solidFill>
                  <a:srgbClr val="F9FE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3897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97D440-AC0D-2948-B999-F528D41BAAC3}" vid="{FDCB8264-CDDA-C142-BE05-1C172407A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USC-IRDS-PPT-Template</Template>
  <TotalTime>3301</TotalTime>
  <Words>1369</Words>
  <Application>Microsoft Office PowerPoint</Application>
  <PresentationFormat>On-screen Show (16:9)</PresentationFormat>
  <Paragraphs>268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Cambria Math</vt:lpstr>
      <vt:lpstr>Helvetica Neue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Dipti K</dc:creator>
  <cp:lastModifiedBy>Dipti K</cp:lastModifiedBy>
  <cp:revision>138</cp:revision>
  <dcterms:created xsi:type="dcterms:W3CDTF">2018-02-07T19:07:25Z</dcterms:created>
  <dcterms:modified xsi:type="dcterms:W3CDTF">2018-02-16T01:12:32Z</dcterms:modified>
</cp:coreProperties>
</file>