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8" r:id="rId2"/>
    <p:sldId id="289" r:id="rId3"/>
    <p:sldId id="290" r:id="rId4"/>
    <p:sldId id="292" r:id="rId5"/>
    <p:sldId id="294" r:id="rId6"/>
    <p:sldId id="307" r:id="rId7"/>
    <p:sldId id="305" r:id="rId8"/>
    <p:sldId id="303" r:id="rId9"/>
    <p:sldId id="304" r:id="rId10"/>
    <p:sldId id="308" r:id="rId11"/>
    <p:sldId id="293" r:id="rId12"/>
    <p:sldId id="306" r:id="rId13"/>
    <p:sldId id="291" r:id="rId14"/>
    <p:sldId id="295" r:id="rId15"/>
    <p:sldId id="302" r:id="rId16"/>
    <p:sldId id="296" r:id="rId17"/>
    <p:sldId id="301" r:id="rId18"/>
    <p:sldId id="297" r:id="rId19"/>
    <p:sldId id="298" r:id="rId20"/>
    <p:sldId id="299" r:id="rId21"/>
    <p:sldId id="300" r:id="rId22"/>
    <p:sldId id="288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B1D"/>
    <a:srgbClr val="FF625F"/>
    <a:srgbClr val="FFCC01"/>
    <a:srgbClr val="BFB915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75"/>
  </p:normalViewPr>
  <p:slideViewPr>
    <p:cSldViewPr snapToGrid="0" snapToObjects="1">
      <p:cViewPr varScale="1">
        <p:scale>
          <a:sx n="118" d="100"/>
          <a:sy n="118" d="100"/>
        </p:scale>
        <p:origin x="200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A1B5FD-3E36-4143-BB5F-933793DE4E7F}" type="doc">
      <dgm:prSet loTypeId="urn:microsoft.com/office/officeart/2005/8/layout/radial5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05B7C57-DCBC-2042-AFDC-0252D8FC49EC}">
      <dgm:prSet phldrT="[Text]" custT="1"/>
      <dgm:spPr/>
      <dgm:t>
        <a:bodyPr/>
        <a:lstStyle/>
        <a:p>
          <a:r>
            <a:rPr lang="en-US" sz="2000" dirty="0"/>
            <a:t>Why TREC?</a:t>
          </a:r>
        </a:p>
      </dgm:t>
    </dgm:pt>
    <dgm:pt modelId="{7010E350-AA10-C94E-9177-00B1792FBC3C}" type="parTrans" cxnId="{98076D27-571D-D24E-AF23-E49C12769E64}">
      <dgm:prSet/>
      <dgm:spPr/>
      <dgm:t>
        <a:bodyPr/>
        <a:lstStyle/>
        <a:p>
          <a:endParaRPr lang="en-US"/>
        </a:p>
      </dgm:t>
    </dgm:pt>
    <dgm:pt modelId="{AD6649E1-71D1-D74E-A6AB-93CF87502A5A}" type="sibTrans" cxnId="{98076D27-571D-D24E-AF23-E49C12769E64}">
      <dgm:prSet/>
      <dgm:spPr/>
      <dgm:t>
        <a:bodyPr/>
        <a:lstStyle/>
        <a:p>
          <a:endParaRPr lang="en-US"/>
        </a:p>
      </dgm:t>
    </dgm:pt>
    <dgm:pt modelId="{29F9A65D-B114-5C41-92BD-2EA647D11D13}">
      <dgm:prSet phldrT="[Text]"/>
      <dgm:spPr/>
      <dgm:t>
        <a:bodyPr/>
        <a:lstStyle/>
        <a:p>
          <a:r>
            <a:rPr lang="en-US" dirty="0"/>
            <a:t>Provides Infrastructure</a:t>
          </a:r>
        </a:p>
      </dgm:t>
    </dgm:pt>
    <dgm:pt modelId="{DE92F446-6BC7-F342-AB2E-7464BA1B069A}" type="parTrans" cxnId="{B09CC6B5-32C9-9748-A195-4DD42584295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7148D98-AD7F-0E44-9D5B-B16ED8597D3F}" type="sibTrans" cxnId="{B09CC6B5-32C9-9748-A195-4DD425842958}">
      <dgm:prSet/>
      <dgm:spPr/>
      <dgm:t>
        <a:bodyPr/>
        <a:lstStyle/>
        <a:p>
          <a:endParaRPr lang="en-US"/>
        </a:p>
      </dgm:t>
    </dgm:pt>
    <dgm:pt modelId="{6C40AB3B-B930-A349-B90E-44F629CC84FB}">
      <dgm:prSet phldrT="[Text]"/>
      <dgm:spPr/>
      <dgm:t>
        <a:bodyPr/>
        <a:lstStyle/>
        <a:p>
          <a:r>
            <a:rPr lang="en-US" dirty="0"/>
            <a:t>Increases Communication</a:t>
          </a:r>
        </a:p>
      </dgm:t>
    </dgm:pt>
    <dgm:pt modelId="{B946C510-DC0D-B54F-92F0-2F5D82F5C984}" type="parTrans" cxnId="{AD6AF345-9603-1D43-841F-B0B737CC4186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>
            <a:solidFill>
              <a:schemeClr val="accent2">
                <a:lumMod val="50000"/>
              </a:schemeClr>
            </a:solidFill>
          </a:endParaRPr>
        </a:p>
      </dgm:t>
    </dgm:pt>
    <dgm:pt modelId="{B0429A4C-B131-1145-99D8-55F3EED6C59D}" type="sibTrans" cxnId="{AD6AF345-9603-1D43-841F-B0B737CC4186}">
      <dgm:prSet/>
      <dgm:spPr/>
      <dgm:t>
        <a:bodyPr/>
        <a:lstStyle/>
        <a:p>
          <a:endParaRPr lang="en-US"/>
        </a:p>
      </dgm:t>
    </dgm:pt>
    <dgm:pt modelId="{830F681E-E247-4A4E-9D29-A4113AFCD2AD}">
      <dgm:prSet phldrT="[Text]"/>
      <dgm:spPr/>
      <dgm:t>
        <a:bodyPr/>
        <a:lstStyle/>
        <a:p>
          <a:r>
            <a:rPr lang="en-US" dirty="0"/>
            <a:t>Encourages Research</a:t>
          </a:r>
        </a:p>
      </dgm:t>
    </dgm:pt>
    <dgm:pt modelId="{81302CEC-6D73-984A-B6C6-4D8C1BCD3CDF}" type="parTrans" cxnId="{DE7C3DF7-69A4-4F47-9C91-271DC9C0ACDD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75533AA-0BA3-4A48-BD10-58AF294B5A09}" type="sibTrans" cxnId="{DE7C3DF7-69A4-4F47-9C91-271DC9C0ACDD}">
      <dgm:prSet/>
      <dgm:spPr/>
      <dgm:t>
        <a:bodyPr/>
        <a:lstStyle/>
        <a:p>
          <a:endParaRPr lang="en-US"/>
        </a:p>
      </dgm:t>
    </dgm:pt>
    <dgm:pt modelId="{67DFE4C0-2DBD-ED46-9F26-D23A47C0418A}">
      <dgm:prSet phldrT="[Text]"/>
      <dgm:spPr/>
      <dgm:t>
        <a:bodyPr/>
        <a:lstStyle/>
        <a:p>
          <a:r>
            <a:rPr lang="en-US" dirty="0"/>
            <a:t>Provides Evaluation</a:t>
          </a:r>
        </a:p>
      </dgm:t>
    </dgm:pt>
    <dgm:pt modelId="{3A024C9C-CFC3-E94A-B303-2E0FE88DB3B2}" type="parTrans" cxnId="{2C4047ED-94F8-3644-A83A-8D7831ECDBC7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2CD434D6-5F64-2642-9BEF-06C4689CAA4A}" type="sibTrans" cxnId="{2C4047ED-94F8-3644-A83A-8D7831ECDBC7}">
      <dgm:prSet/>
      <dgm:spPr/>
      <dgm:t>
        <a:bodyPr/>
        <a:lstStyle/>
        <a:p>
          <a:endParaRPr lang="en-US"/>
        </a:p>
      </dgm:t>
    </dgm:pt>
    <dgm:pt modelId="{F28E09F0-9959-6542-B1D0-062760923D2F}" type="pres">
      <dgm:prSet presAssocID="{97A1B5FD-3E36-4143-BB5F-933793DE4E7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79C18F6-2B4E-6D4A-AD35-B26F470EAE00}" type="pres">
      <dgm:prSet presAssocID="{105B7C57-DCBC-2042-AFDC-0252D8FC49EC}" presName="centerShape" presStyleLbl="node0" presStyleIdx="0" presStyleCnt="1" custScaleX="159527" custScaleY="68065"/>
      <dgm:spPr/>
    </dgm:pt>
    <dgm:pt modelId="{D3E659F6-87EF-0E40-8791-E750601D3003}" type="pres">
      <dgm:prSet presAssocID="{DE92F446-6BC7-F342-AB2E-7464BA1B069A}" presName="parTrans" presStyleLbl="sibTrans2D1" presStyleIdx="0" presStyleCnt="4"/>
      <dgm:spPr/>
    </dgm:pt>
    <dgm:pt modelId="{9E560438-340E-4845-9549-EE683D54688D}" type="pres">
      <dgm:prSet presAssocID="{DE92F446-6BC7-F342-AB2E-7464BA1B069A}" presName="connectorText" presStyleLbl="sibTrans2D1" presStyleIdx="0" presStyleCnt="4"/>
      <dgm:spPr/>
    </dgm:pt>
    <dgm:pt modelId="{2DFEE0E6-7D69-B74E-A7B1-02D7F91E8548}" type="pres">
      <dgm:prSet presAssocID="{29F9A65D-B114-5C41-92BD-2EA647D11D13}" presName="node" presStyleLbl="node1" presStyleIdx="0" presStyleCnt="4" custScaleX="235067" custRadScaleRad="103742">
        <dgm:presLayoutVars>
          <dgm:bulletEnabled val="1"/>
        </dgm:presLayoutVars>
      </dgm:prSet>
      <dgm:spPr/>
    </dgm:pt>
    <dgm:pt modelId="{A95B0A97-475F-9B46-94A8-F0D1EDF435A5}" type="pres">
      <dgm:prSet presAssocID="{B946C510-DC0D-B54F-92F0-2F5D82F5C984}" presName="parTrans" presStyleLbl="sibTrans2D1" presStyleIdx="1" presStyleCnt="4"/>
      <dgm:spPr/>
    </dgm:pt>
    <dgm:pt modelId="{F1201346-F11C-4447-9679-CE1B995749F7}" type="pres">
      <dgm:prSet presAssocID="{B946C510-DC0D-B54F-92F0-2F5D82F5C984}" presName="connectorText" presStyleLbl="sibTrans2D1" presStyleIdx="1" presStyleCnt="4"/>
      <dgm:spPr/>
    </dgm:pt>
    <dgm:pt modelId="{96EB74D2-3615-A44A-8B61-D8CB8F418BD2}" type="pres">
      <dgm:prSet presAssocID="{6C40AB3B-B930-A349-B90E-44F629CC84FB}" presName="node" presStyleLbl="node1" presStyleIdx="1" presStyleCnt="4" custScaleX="218230" custRadScaleRad="176603" custRadScaleInc="5231">
        <dgm:presLayoutVars>
          <dgm:bulletEnabled val="1"/>
        </dgm:presLayoutVars>
      </dgm:prSet>
      <dgm:spPr/>
    </dgm:pt>
    <dgm:pt modelId="{B970CDEF-88F7-D344-825F-1F2D3172D9FE}" type="pres">
      <dgm:prSet presAssocID="{81302CEC-6D73-984A-B6C6-4D8C1BCD3CDF}" presName="parTrans" presStyleLbl="sibTrans2D1" presStyleIdx="2" presStyleCnt="4"/>
      <dgm:spPr/>
    </dgm:pt>
    <dgm:pt modelId="{5338C603-7700-594A-AD3E-256AB9EEDAA5}" type="pres">
      <dgm:prSet presAssocID="{81302CEC-6D73-984A-B6C6-4D8C1BCD3CDF}" presName="connectorText" presStyleLbl="sibTrans2D1" presStyleIdx="2" presStyleCnt="4"/>
      <dgm:spPr/>
    </dgm:pt>
    <dgm:pt modelId="{C1A10076-0BCA-EA42-AA2E-576781A40F63}" type="pres">
      <dgm:prSet presAssocID="{830F681E-E247-4A4E-9D29-A4113AFCD2AD}" presName="node" presStyleLbl="node1" presStyleIdx="2" presStyleCnt="4" custScaleX="207806" custRadScaleRad="104641">
        <dgm:presLayoutVars>
          <dgm:bulletEnabled val="1"/>
        </dgm:presLayoutVars>
      </dgm:prSet>
      <dgm:spPr/>
    </dgm:pt>
    <dgm:pt modelId="{4AEA52C9-73C4-D849-94CD-74F273DEF2BF}" type="pres">
      <dgm:prSet presAssocID="{3A024C9C-CFC3-E94A-B303-2E0FE88DB3B2}" presName="parTrans" presStyleLbl="sibTrans2D1" presStyleIdx="3" presStyleCnt="4"/>
      <dgm:spPr/>
    </dgm:pt>
    <dgm:pt modelId="{8A55B927-52DA-4A42-9BEE-2DD9488E55DC}" type="pres">
      <dgm:prSet presAssocID="{3A024C9C-CFC3-E94A-B303-2E0FE88DB3B2}" presName="connectorText" presStyleLbl="sibTrans2D1" presStyleIdx="3" presStyleCnt="4"/>
      <dgm:spPr/>
    </dgm:pt>
    <dgm:pt modelId="{278D2765-52DA-7D43-86B7-A584F9965DFB}" type="pres">
      <dgm:prSet presAssocID="{67DFE4C0-2DBD-ED46-9F26-D23A47C0418A}" presName="node" presStyleLbl="node1" presStyleIdx="3" presStyleCnt="4" custScaleX="193149" custRadScaleRad="168790" custRadScaleInc="-6037">
        <dgm:presLayoutVars>
          <dgm:bulletEnabled val="1"/>
        </dgm:presLayoutVars>
      </dgm:prSet>
      <dgm:spPr/>
    </dgm:pt>
  </dgm:ptLst>
  <dgm:cxnLst>
    <dgm:cxn modelId="{98076D27-571D-D24E-AF23-E49C12769E64}" srcId="{97A1B5FD-3E36-4143-BB5F-933793DE4E7F}" destId="{105B7C57-DCBC-2042-AFDC-0252D8FC49EC}" srcOrd="0" destOrd="0" parTransId="{7010E350-AA10-C94E-9177-00B1792FBC3C}" sibTransId="{AD6649E1-71D1-D74E-A6AB-93CF87502A5A}"/>
    <dgm:cxn modelId="{10874033-6A1A-4847-A64A-6209DC203C55}" type="presOf" srcId="{97A1B5FD-3E36-4143-BB5F-933793DE4E7F}" destId="{F28E09F0-9959-6542-B1D0-062760923D2F}" srcOrd="0" destOrd="0" presId="urn:microsoft.com/office/officeart/2005/8/layout/radial5"/>
    <dgm:cxn modelId="{12DB8439-2A56-0541-B552-EEE02C417A68}" type="presOf" srcId="{830F681E-E247-4A4E-9D29-A4113AFCD2AD}" destId="{C1A10076-0BCA-EA42-AA2E-576781A40F63}" srcOrd="0" destOrd="0" presId="urn:microsoft.com/office/officeart/2005/8/layout/radial5"/>
    <dgm:cxn modelId="{AD6AF345-9603-1D43-841F-B0B737CC4186}" srcId="{105B7C57-DCBC-2042-AFDC-0252D8FC49EC}" destId="{6C40AB3B-B930-A349-B90E-44F629CC84FB}" srcOrd="1" destOrd="0" parTransId="{B946C510-DC0D-B54F-92F0-2F5D82F5C984}" sibTransId="{B0429A4C-B131-1145-99D8-55F3EED6C59D}"/>
    <dgm:cxn modelId="{0667C45C-52F7-374C-B2F3-8715CAE67E87}" type="presOf" srcId="{29F9A65D-B114-5C41-92BD-2EA647D11D13}" destId="{2DFEE0E6-7D69-B74E-A7B1-02D7F91E8548}" srcOrd="0" destOrd="0" presId="urn:microsoft.com/office/officeart/2005/8/layout/radial5"/>
    <dgm:cxn modelId="{50BE9E73-C0FE-DA4E-B1DB-4DA6B9473957}" type="presOf" srcId="{105B7C57-DCBC-2042-AFDC-0252D8FC49EC}" destId="{979C18F6-2B4E-6D4A-AD35-B26F470EAE00}" srcOrd="0" destOrd="0" presId="urn:microsoft.com/office/officeart/2005/8/layout/radial5"/>
    <dgm:cxn modelId="{AA5B1D77-CD85-5140-A99B-B96DDBD81080}" type="presOf" srcId="{DE92F446-6BC7-F342-AB2E-7464BA1B069A}" destId="{D3E659F6-87EF-0E40-8791-E750601D3003}" srcOrd="0" destOrd="0" presId="urn:microsoft.com/office/officeart/2005/8/layout/radial5"/>
    <dgm:cxn modelId="{6F4AE978-F946-F843-A2A2-B350BD68C3FC}" type="presOf" srcId="{DE92F446-6BC7-F342-AB2E-7464BA1B069A}" destId="{9E560438-340E-4845-9549-EE683D54688D}" srcOrd="1" destOrd="0" presId="urn:microsoft.com/office/officeart/2005/8/layout/radial5"/>
    <dgm:cxn modelId="{46E3E780-BA1D-7440-99D4-BAB4FF812753}" type="presOf" srcId="{3A024C9C-CFC3-E94A-B303-2E0FE88DB3B2}" destId="{4AEA52C9-73C4-D849-94CD-74F273DEF2BF}" srcOrd="0" destOrd="0" presId="urn:microsoft.com/office/officeart/2005/8/layout/radial5"/>
    <dgm:cxn modelId="{086B2687-AA90-3247-9EBA-526390CD934B}" type="presOf" srcId="{81302CEC-6D73-984A-B6C6-4D8C1BCD3CDF}" destId="{5338C603-7700-594A-AD3E-256AB9EEDAA5}" srcOrd="1" destOrd="0" presId="urn:microsoft.com/office/officeart/2005/8/layout/radial5"/>
    <dgm:cxn modelId="{FED05F91-85B7-114D-9563-A362D779A3D2}" type="presOf" srcId="{B946C510-DC0D-B54F-92F0-2F5D82F5C984}" destId="{A95B0A97-475F-9B46-94A8-F0D1EDF435A5}" srcOrd="0" destOrd="0" presId="urn:microsoft.com/office/officeart/2005/8/layout/radial5"/>
    <dgm:cxn modelId="{2A008891-E457-5F4D-8297-EADC6F1A1C77}" type="presOf" srcId="{67DFE4C0-2DBD-ED46-9F26-D23A47C0418A}" destId="{278D2765-52DA-7D43-86B7-A584F9965DFB}" srcOrd="0" destOrd="0" presId="urn:microsoft.com/office/officeart/2005/8/layout/radial5"/>
    <dgm:cxn modelId="{B09CC6B5-32C9-9748-A195-4DD425842958}" srcId="{105B7C57-DCBC-2042-AFDC-0252D8FC49EC}" destId="{29F9A65D-B114-5C41-92BD-2EA647D11D13}" srcOrd="0" destOrd="0" parTransId="{DE92F446-6BC7-F342-AB2E-7464BA1B069A}" sibTransId="{57148D98-AD7F-0E44-9D5B-B16ED8597D3F}"/>
    <dgm:cxn modelId="{AE9FC5C8-AFE3-E94B-B1B0-E9CF57DCDEE3}" type="presOf" srcId="{81302CEC-6D73-984A-B6C6-4D8C1BCD3CDF}" destId="{B970CDEF-88F7-D344-825F-1F2D3172D9FE}" srcOrd="0" destOrd="0" presId="urn:microsoft.com/office/officeart/2005/8/layout/radial5"/>
    <dgm:cxn modelId="{EF49F5E3-0589-E74B-B7BF-F53ECFC1E21A}" type="presOf" srcId="{6C40AB3B-B930-A349-B90E-44F629CC84FB}" destId="{96EB74D2-3615-A44A-8B61-D8CB8F418BD2}" srcOrd="0" destOrd="0" presId="urn:microsoft.com/office/officeart/2005/8/layout/radial5"/>
    <dgm:cxn modelId="{D2ED6BEA-91B8-884B-9268-CFE46C24E9EE}" type="presOf" srcId="{B946C510-DC0D-B54F-92F0-2F5D82F5C984}" destId="{F1201346-F11C-4447-9679-CE1B995749F7}" srcOrd="1" destOrd="0" presId="urn:microsoft.com/office/officeart/2005/8/layout/radial5"/>
    <dgm:cxn modelId="{2C4047ED-94F8-3644-A83A-8D7831ECDBC7}" srcId="{105B7C57-DCBC-2042-AFDC-0252D8FC49EC}" destId="{67DFE4C0-2DBD-ED46-9F26-D23A47C0418A}" srcOrd="3" destOrd="0" parTransId="{3A024C9C-CFC3-E94A-B303-2E0FE88DB3B2}" sibTransId="{2CD434D6-5F64-2642-9BEF-06C4689CAA4A}"/>
    <dgm:cxn modelId="{F526C0F4-801A-6942-B3C3-667AEB814DC9}" type="presOf" srcId="{3A024C9C-CFC3-E94A-B303-2E0FE88DB3B2}" destId="{8A55B927-52DA-4A42-9BEE-2DD9488E55DC}" srcOrd="1" destOrd="0" presId="urn:microsoft.com/office/officeart/2005/8/layout/radial5"/>
    <dgm:cxn modelId="{DE7C3DF7-69A4-4F47-9C91-271DC9C0ACDD}" srcId="{105B7C57-DCBC-2042-AFDC-0252D8FC49EC}" destId="{830F681E-E247-4A4E-9D29-A4113AFCD2AD}" srcOrd="2" destOrd="0" parTransId="{81302CEC-6D73-984A-B6C6-4D8C1BCD3CDF}" sibTransId="{675533AA-0BA3-4A48-BD10-58AF294B5A09}"/>
    <dgm:cxn modelId="{0CBB2624-F87F-284C-85B6-D6B711B82366}" type="presParOf" srcId="{F28E09F0-9959-6542-B1D0-062760923D2F}" destId="{979C18F6-2B4E-6D4A-AD35-B26F470EAE00}" srcOrd="0" destOrd="0" presId="urn:microsoft.com/office/officeart/2005/8/layout/radial5"/>
    <dgm:cxn modelId="{D82D39E7-8DAA-1C43-9DA2-CC5B811E60EF}" type="presParOf" srcId="{F28E09F0-9959-6542-B1D0-062760923D2F}" destId="{D3E659F6-87EF-0E40-8791-E750601D3003}" srcOrd="1" destOrd="0" presId="urn:microsoft.com/office/officeart/2005/8/layout/radial5"/>
    <dgm:cxn modelId="{F6F418CA-ABF1-DD49-851E-F1DDD1EA767F}" type="presParOf" srcId="{D3E659F6-87EF-0E40-8791-E750601D3003}" destId="{9E560438-340E-4845-9549-EE683D54688D}" srcOrd="0" destOrd="0" presId="urn:microsoft.com/office/officeart/2005/8/layout/radial5"/>
    <dgm:cxn modelId="{F28AB534-8D06-9D4F-968F-0FB4F520BCB8}" type="presParOf" srcId="{F28E09F0-9959-6542-B1D0-062760923D2F}" destId="{2DFEE0E6-7D69-B74E-A7B1-02D7F91E8548}" srcOrd="2" destOrd="0" presId="urn:microsoft.com/office/officeart/2005/8/layout/radial5"/>
    <dgm:cxn modelId="{C94181F8-8919-E946-9CDC-0A37A7B27F92}" type="presParOf" srcId="{F28E09F0-9959-6542-B1D0-062760923D2F}" destId="{A95B0A97-475F-9B46-94A8-F0D1EDF435A5}" srcOrd="3" destOrd="0" presId="urn:microsoft.com/office/officeart/2005/8/layout/radial5"/>
    <dgm:cxn modelId="{9AEA4E23-66D2-8A44-90B1-AA866EAEDE20}" type="presParOf" srcId="{A95B0A97-475F-9B46-94A8-F0D1EDF435A5}" destId="{F1201346-F11C-4447-9679-CE1B995749F7}" srcOrd="0" destOrd="0" presId="urn:microsoft.com/office/officeart/2005/8/layout/radial5"/>
    <dgm:cxn modelId="{4E4CC19D-C3A4-B949-8795-2737F57F91B3}" type="presParOf" srcId="{F28E09F0-9959-6542-B1D0-062760923D2F}" destId="{96EB74D2-3615-A44A-8B61-D8CB8F418BD2}" srcOrd="4" destOrd="0" presId="urn:microsoft.com/office/officeart/2005/8/layout/radial5"/>
    <dgm:cxn modelId="{5F0F4E97-4F9F-6449-B43B-CD897316555A}" type="presParOf" srcId="{F28E09F0-9959-6542-B1D0-062760923D2F}" destId="{B970CDEF-88F7-D344-825F-1F2D3172D9FE}" srcOrd="5" destOrd="0" presId="urn:microsoft.com/office/officeart/2005/8/layout/radial5"/>
    <dgm:cxn modelId="{D219D49B-6B9D-B945-9BF5-B3565AC404A6}" type="presParOf" srcId="{B970CDEF-88F7-D344-825F-1F2D3172D9FE}" destId="{5338C603-7700-594A-AD3E-256AB9EEDAA5}" srcOrd="0" destOrd="0" presId="urn:microsoft.com/office/officeart/2005/8/layout/radial5"/>
    <dgm:cxn modelId="{62D3551F-0A31-3F47-BF37-5B03CFF4AD10}" type="presParOf" srcId="{F28E09F0-9959-6542-B1D0-062760923D2F}" destId="{C1A10076-0BCA-EA42-AA2E-576781A40F63}" srcOrd="6" destOrd="0" presId="urn:microsoft.com/office/officeart/2005/8/layout/radial5"/>
    <dgm:cxn modelId="{AEA1674B-645F-3048-8BD3-A72109ED807E}" type="presParOf" srcId="{F28E09F0-9959-6542-B1D0-062760923D2F}" destId="{4AEA52C9-73C4-D849-94CD-74F273DEF2BF}" srcOrd="7" destOrd="0" presId="urn:microsoft.com/office/officeart/2005/8/layout/radial5"/>
    <dgm:cxn modelId="{D213D0DC-5435-1643-AE5B-12C18C8334EC}" type="presParOf" srcId="{4AEA52C9-73C4-D849-94CD-74F273DEF2BF}" destId="{8A55B927-52DA-4A42-9BEE-2DD9488E55DC}" srcOrd="0" destOrd="0" presId="urn:microsoft.com/office/officeart/2005/8/layout/radial5"/>
    <dgm:cxn modelId="{A3997711-3B31-274E-9834-52CD4606F32C}" type="presParOf" srcId="{F28E09F0-9959-6542-B1D0-062760923D2F}" destId="{278D2765-52DA-7D43-86B7-A584F9965DF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4EF16-CB3E-504A-B5E8-EF508D0E085E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29228-1F36-A74B-BBAC-A699D0046A7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Routing Task</a:t>
          </a:r>
        </a:p>
      </dgm:t>
    </dgm:pt>
    <dgm:pt modelId="{E02CB0B9-FF33-B44E-A07E-5F8EA30004E2}" type="parTrans" cxnId="{C3CBF389-E934-FA4B-9702-23B638AB92C9}">
      <dgm:prSet/>
      <dgm:spPr/>
      <dgm:t>
        <a:bodyPr/>
        <a:lstStyle/>
        <a:p>
          <a:endParaRPr lang="en-US"/>
        </a:p>
      </dgm:t>
    </dgm:pt>
    <dgm:pt modelId="{DDAA2142-7602-5447-80C3-A0F76F686A89}" type="sibTrans" cxnId="{C3CBF389-E934-FA4B-9702-23B638AB92C9}">
      <dgm:prSet/>
      <dgm:spPr/>
      <dgm:t>
        <a:bodyPr/>
        <a:lstStyle/>
        <a:p>
          <a:endParaRPr lang="en-US"/>
        </a:p>
      </dgm:t>
    </dgm:pt>
    <dgm:pt modelId="{EFC35D69-F685-B24C-A862-BDA5BAAEA6DB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Investigates system performance using standing queries</a:t>
          </a:r>
        </a:p>
      </dgm:t>
    </dgm:pt>
    <dgm:pt modelId="{415F2121-11C1-8340-9004-8FF8ACB974A2}" type="parTrans" cxnId="{3D58E302-4D5F-EA46-83A8-1279ED22C5F5}">
      <dgm:prSet/>
      <dgm:spPr/>
      <dgm:t>
        <a:bodyPr/>
        <a:lstStyle/>
        <a:p>
          <a:endParaRPr lang="en-US"/>
        </a:p>
      </dgm:t>
    </dgm:pt>
    <dgm:pt modelId="{9BFDD0FF-E152-084F-B066-DDAF52E662E0}" type="sibTrans" cxnId="{3D58E302-4D5F-EA46-83A8-1279ED22C5F5}">
      <dgm:prSet/>
      <dgm:spPr/>
      <dgm:t>
        <a:bodyPr/>
        <a:lstStyle/>
        <a:p>
          <a:endParaRPr lang="en-US"/>
        </a:p>
      </dgm:t>
    </dgm:pt>
    <dgm:pt modelId="{8C9383BC-6FE6-7047-AB6F-0523034A815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Ad hoc Task</a:t>
          </a:r>
        </a:p>
      </dgm:t>
    </dgm:pt>
    <dgm:pt modelId="{F154C700-968D-8043-845B-FC6D4ED747F3}" type="parTrans" cxnId="{08ABCA7E-69ED-4841-88AC-F83E82C1AF7E}">
      <dgm:prSet/>
      <dgm:spPr/>
      <dgm:t>
        <a:bodyPr/>
        <a:lstStyle/>
        <a:p>
          <a:endParaRPr lang="en-US"/>
        </a:p>
      </dgm:t>
    </dgm:pt>
    <dgm:pt modelId="{48C35718-36D9-2A4F-BA88-CC1EB4D978B0}" type="sibTrans" cxnId="{08ABCA7E-69ED-4841-88AC-F83E82C1AF7E}">
      <dgm:prSet/>
      <dgm:spPr/>
      <dgm:t>
        <a:bodyPr/>
        <a:lstStyle/>
        <a:p>
          <a:endParaRPr lang="en-US"/>
        </a:p>
      </dgm:t>
    </dgm:pt>
    <dgm:pt modelId="{56680718-F4FC-6E4D-97FA-98CF81F47577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Searches a static set of documents using new topics</a:t>
          </a:r>
        </a:p>
      </dgm:t>
    </dgm:pt>
    <dgm:pt modelId="{A1FC759A-C5D1-404A-854F-D46AEBE7D8B5}" type="parTrans" cxnId="{B1BA73C8-26AD-5347-BC22-8A27CA43F9D9}">
      <dgm:prSet/>
      <dgm:spPr/>
      <dgm:t>
        <a:bodyPr/>
        <a:lstStyle/>
        <a:p>
          <a:endParaRPr lang="en-US"/>
        </a:p>
      </dgm:t>
    </dgm:pt>
    <dgm:pt modelId="{954312BA-E447-1C46-9AC5-B2AFB0D39B57}" type="sibTrans" cxnId="{B1BA73C8-26AD-5347-BC22-8A27CA43F9D9}">
      <dgm:prSet/>
      <dgm:spPr/>
      <dgm:t>
        <a:bodyPr/>
        <a:lstStyle/>
        <a:p>
          <a:endParaRPr lang="en-US"/>
        </a:p>
      </dgm:t>
    </dgm:pt>
    <dgm:pt modelId="{B5B2EFC5-175D-1C46-BA72-298EAAC3509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Tracks</a:t>
          </a:r>
        </a:p>
      </dgm:t>
    </dgm:pt>
    <dgm:pt modelId="{F3EBA09F-12D4-4540-8A01-6EE20317695C}" type="parTrans" cxnId="{0C8821B1-1095-364F-8CFB-99C3CD37916B}">
      <dgm:prSet/>
      <dgm:spPr/>
      <dgm:t>
        <a:bodyPr/>
        <a:lstStyle/>
        <a:p>
          <a:endParaRPr lang="en-US"/>
        </a:p>
      </dgm:t>
    </dgm:pt>
    <dgm:pt modelId="{2B4A6499-0B39-DB45-A929-636618C24481}" type="sibTrans" cxnId="{0C8821B1-1095-364F-8CFB-99C3CD37916B}">
      <dgm:prSet/>
      <dgm:spPr/>
      <dgm:t>
        <a:bodyPr/>
        <a:lstStyle/>
        <a:p>
          <a:endParaRPr lang="en-US"/>
        </a:p>
      </dgm:t>
    </dgm:pt>
    <dgm:pt modelId="{DFFCA392-A594-5C42-9AA0-348D54C7B882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/>
            <a:t>Subtasks that focus on common sub problems in retrieval</a:t>
          </a:r>
        </a:p>
      </dgm:t>
    </dgm:pt>
    <dgm:pt modelId="{90E9387D-77CE-CA4D-BD5B-06AD1A24B54C}" type="parTrans" cxnId="{5092A5FE-2B01-EF47-8A36-01722BF4D7DB}">
      <dgm:prSet/>
      <dgm:spPr/>
      <dgm:t>
        <a:bodyPr/>
        <a:lstStyle/>
        <a:p>
          <a:endParaRPr lang="en-US"/>
        </a:p>
      </dgm:t>
    </dgm:pt>
    <dgm:pt modelId="{0BD65AE5-0513-FC4F-80C3-017A853C93F5}" type="sibTrans" cxnId="{5092A5FE-2B01-EF47-8A36-01722BF4D7DB}">
      <dgm:prSet/>
      <dgm:spPr/>
      <dgm:t>
        <a:bodyPr/>
        <a:lstStyle/>
        <a:p>
          <a:endParaRPr lang="en-US"/>
        </a:p>
      </dgm:t>
    </dgm:pt>
    <dgm:pt modelId="{ECF07CAB-0F88-9E4D-908B-C14ACA2EBE91}" type="pres">
      <dgm:prSet presAssocID="{2484EF16-CB3E-504A-B5E8-EF508D0E085E}" presName="Name0" presStyleCnt="0">
        <dgm:presLayoutVars>
          <dgm:dir/>
          <dgm:animLvl val="lvl"/>
          <dgm:resizeHandles val="exact"/>
        </dgm:presLayoutVars>
      </dgm:prSet>
      <dgm:spPr/>
    </dgm:pt>
    <dgm:pt modelId="{A826DFEA-5E14-B144-8B62-57662BB6566A}" type="pres">
      <dgm:prSet presAssocID="{D4829228-1F36-A74B-BBAC-A699D0046A75}" presName="linNode" presStyleCnt="0"/>
      <dgm:spPr/>
    </dgm:pt>
    <dgm:pt modelId="{F798E182-8FAE-074C-BA03-1BC7AE824B93}" type="pres">
      <dgm:prSet presAssocID="{D4829228-1F36-A74B-BBAC-A699D0046A75}" presName="parentText" presStyleLbl="node1" presStyleIdx="0" presStyleCnt="3" custScaleX="134300">
        <dgm:presLayoutVars>
          <dgm:chMax val="1"/>
          <dgm:bulletEnabled val="1"/>
        </dgm:presLayoutVars>
      </dgm:prSet>
      <dgm:spPr/>
    </dgm:pt>
    <dgm:pt modelId="{909DB135-87A5-3F47-B709-3E757E093020}" type="pres">
      <dgm:prSet presAssocID="{D4829228-1F36-A74B-BBAC-A699D0046A75}" presName="descendantText" presStyleLbl="alignAccFollowNode1" presStyleIdx="0" presStyleCnt="3" custScaleX="80385">
        <dgm:presLayoutVars>
          <dgm:bulletEnabled val="1"/>
        </dgm:presLayoutVars>
      </dgm:prSet>
      <dgm:spPr/>
    </dgm:pt>
    <dgm:pt modelId="{552C1B3A-1CA1-9C40-83D4-CF794221F391}" type="pres">
      <dgm:prSet presAssocID="{DDAA2142-7602-5447-80C3-A0F76F686A89}" presName="sp" presStyleCnt="0"/>
      <dgm:spPr/>
    </dgm:pt>
    <dgm:pt modelId="{EE61ED6F-3370-314D-AB12-938ADACCB82E}" type="pres">
      <dgm:prSet presAssocID="{8C9383BC-6FE6-7047-AB6F-0523034A8159}" presName="linNode" presStyleCnt="0"/>
      <dgm:spPr/>
    </dgm:pt>
    <dgm:pt modelId="{CF48C75D-5D66-264A-B20C-33CB8B284778}" type="pres">
      <dgm:prSet presAssocID="{8C9383BC-6FE6-7047-AB6F-0523034A8159}" presName="parentText" presStyleLbl="node1" presStyleIdx="1" presStyleCnt="3" custScaleX="163999">
        <dgm:presLayoutVars>
          <dgm:chMax val="1"/>
          <dgm:bulletEnabled val="1"/>
        </dgm:presLayoutVars>
      </dgm:prSet>
      <dgm:spPr/>
    </dgm:pt>
    <dgm:pt modelId="{D5F7C311-A1A0-8F49-8D5E-9C01B0224747}" type="pres">
      <dgm:prSet presAssocID="{8C9383BC-6FE6-7047-AB6F-0523034A8159}" presName="descendantText" presStyleLbl="alignAccFollowNode1" presStyleIdx="1" presStyleCnt="3">
        <dgm:presLayoutVars>
          <dgm:bulletEnabled val="1"/>
        </dgm:presLayoutVars>
      </dgm:prSet>
      <dgm:spPr/>
    </dgm:pt>
    <dgm:pt modelId="{79C240CB-2BE3-664C-82FD-A31155304108}" type="pres">
      <dgm:prSet presAssocID="{48C35718-36D9-2A4F-BA88-CC1EB4D978B0}" presName="sp" presStyleCnt="0"/>
      <dgm:spPr/>
    </dgm:pt>
    <dgm:pt modelId="{81C538C0-CEC7-2247-8225-1F71F396920A}" type="pres">
      <dgm:prSet presAssocID="{B5B2EFC5-175D-1C46-BA72-298EAAC3509C}" presName="linNode" presStyleCnt="0"/>
      <dgm:spPr/>
    </dgm:pt>
    <dgm:pt modelId="{F08CB331-F18A-F248-98CD-D2A3B5C11886}" type="pres">
      <dgm:prSet presAssocID="{B5B2EFC5-175D-1C46-BA72-298EAAC3509C}" presName="parentText" presStyleLbl="node1" presStyleIdx="2" presStyleCnt="3" custScaleX="165719">
        <dgm:presLayoutVars>
          <dgm:chMax val="1"/>
          <dgm:bulletEnabled val="1"/>
        </dgm:presLayoutVars>
      </dgm:prSet>
      <dgm:spPr/>
    </dgm:pt>
    <dgm:pt modelId="{38686E3D-D96B-6843-ABB4-F5423AC0B729}" type="pres">
      <dgm:prSet presAssocID="{B5B2EFC5-175D-1C46-BA72-298EAAC3509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3203602-5F68-C047-972D-E695CDD185BF}" type="presOf" srcId="{8C9383BC-6FE6-7047-AB6F-0523034A8159}" destId="{CF48C75D-5D66-264A-B20C-33CB8B284778}" srcOrd="0" destOrd="0" presId="urn:microsoft.com/office/officeart/2005/8/layout/vList5"/>
    <dgm:cxn modelId="{3D58E302-4D5F-EA46-83A8-1279ED22C5F5}" srcId="{D4829228-1F36-A74B-BBAC-A699D0046A75}" destId="{EFC35D69-F685-B24C-A862-BDA5BAAEA6DB}" srcOrd="0" destOrd="0" parTransId="{415F2121-11C1-8340-9004-8FF8ACB974A2}" sibTransId="{9BFDD0FF-E152-084F-B066-DDAF52E662E0}"/>
    <dgm:cxn modelId="{D116C409-E06C-4F47-8B00-FAB8B6AF2A23}" type="presOf" srcId="{DFFCA392-A594-5C42-9AA0-348D54C7B882}" destId="{38686E3D-D96B-6843-ABB4-F5423AC0B729}" srcOrd="0" destOrd="0" presId="urn:microsoft.com/office/officeart/2005/8/layout/vList5"/>
    <dgm:cxn modelId="{22E41A1C-620B-B044-A4BC-B2F4457362CD}" type="presOf" srcId="{B5B2EFC5-175D-1C46-BA72-298EAAC3509C}" destId="{F08CB331-F18A-F248-98CD-D2A3B5C11886}" srcOrd="0" destOrd="0" presId="urn:microsoft.com/office/officeart/2005/8/layout/vList5"/>
    <dgm:cxn modelId="{D074984E-DE21-4A47-B924-1C448447D730}" type="presOf" srcId="{2484EF16-CB3E-504A-B5E8-EF508D0E085E}" destId="{ECF07CAB-0F88-9E4D-908B-C14ACA2EBE91}" srcOrd="0" destOrd="0" presId="urn:microsoft.com/office/officeart/2005/8/layout/vList5"/>
    <dgm:cxn modelId="{08ABCA7E-69ED-4841-88AC-F83E82C1AF7E}" srcId="{2484EF16-CB3E-504A-B5E8-EF508D0E085E}" destId="{8C9383BC-6FE6-7047-AB6F-0523034A8159}" srcOrd="1" destOrd="0" parTransId="{F154C700-968D-8043-845B-FC6D4ED747F3}" sibTransId="{48C35718-36D9-2A4F-BA88-CC1EB4D978B0}"/>
    <dgm:cxn modelId="{C3CBF389-E934-FA4B-9702-23B638AB92C9}" srcId="{2484EF16-CB3E-504A-B5E8-EF508D0E085E}" destId="{D4829228-1F36-A74B-BBAC-A699D0046A75}" srcOrd="0" destOrd="0" parTransId="{E02CB0B9-FF33-B44E-A07E-5F8EA30004E2}" sibTransId="{DDAA2142-7602-5447-80C3-A0F76F686A89}"/>
    <dgm:cxn modelId="{96775DAC-9797-734D-960D-4C7EB6D19089}" type="presOf" srcId="{56680718-F4FC-6E4D-97FA-98CF81F47577}" destId="{D5F7C311-A1A0-8F49-8D5E-9C01B0224747}" srcOrd="0" destOrd="0" presId="urn:microsoft.com/office/officeart/2005/8/layout/vList5"/>
    <dgm:cxn modelId="{0C8821B1-1095-364F-8CFB-99C3CD37916B}" srcId="{2484EF16-CB3E-504A-B5E8-EF508D0E085E}" destId="{B5B2EFC5-175D-1C46-BA72-298EAAC3509C}" srcOrd="2" destOrd="0" parTransId="{F3EBA09F-12D4-4540-8A01-6EE20317695C}" sibTransId="{2B4A6499-0B39-DB45-A929-636618C24481}"/>
    <dgm:cxn modelId="{B1BA73C8-26AD-5347-BC22-8A27CA43F9D9}" srcId="{8C9383BC-6FE6-7047-AB6F-0523034A8159}" destId="{56680718-F4FC-6E4D-97FA-98CF81F47577}" srcOrd="0" destOrd="0" parTransId="{A1FC759A-C5D1-404A-854F-D46AEBE7D8B5}" sibTransId="{954312BA-E447-1C46-9AC5-B2AFB0D39B57}"/>
    <dgm:cxn modelId="{EBF608EC-27B3-1045-A1B3-EA627EB3BAAE}" type="presOf" srcId="{EFC35D69-F685-B24C-A862-BDA5BAAEA6DB}" destId="{909DB135-87A5-3F47-B709-3E757E093020}" srcOrd="0" destOrd="0" presId="urn:microsoft.com/office/officeart/2005/8/layout/vList5"/>
    <dgm:cxn modelId="{0B22D3EC-543F-A94D-A9CC-B7EB797BE0FA}" type="presOf" srcId="{D4829228-1F36-A74B-BBAC-A699D0046A75}" destId="{F798E182-8FAE-074C-BA03-1BC7AE824B93}" srcOrd="0" destOrd="0" presId="urn:microsoft.com/office/officeart/2005/8/layout/vList5"/>
    <dgm:cxn modelId="{5092A5FE-2B01-EF47-8A36-01722BF4D7DB}" srcId="{B5B2EFC5-175D-1C46-BA72-298EAAC3509C}" destId="{DFFCA392-A594-5C42-9AA0-348D54C7B882}" srcOrd="0" destOrd="0" parTransId="{90E9387D-77CE-CA4D-BD5B-06AD1A24B54C}" sibTransId="{0BD65AE5-0513-FC4F-80C3-017A853C93F5}"/>
    <dgm:cxn modelId="{F74C1B31-6821-0142-A192-9181DBE98339}" type="presParOf" srcId="{ECF07CAB-0F88-9E4D-908B-C14ACA2EBE91}" destId="{A826DFEA-5E14-B144-8B62-57662BB6566A}" srcOrd="0" destOrd="0" presId="urn:microsoft.com/office/officeart/2005/8/layout/vList5"/>
    <dgm:cxn modelId="{2FB36997-C54C-584C-8225-585F8CCA6049}" type="presParOf" srcId="{A826DFEA-5E14-B144-8B62-57662BB6566A}" destId="{F798E182-8FAE-074C-BA03-1BC7AE824B93}" srcOrd="0" destOrd="0" presId="urn:microsoft.com/office/officeart/2005/8/layout/vList5"/>
    <dgm:cxn modelId="{37E353DD-6AE2-DE42-891F-C167CCDD6401}" type="presParOf" srcId="{A826DFEA-5E14-B144-8B62-57662BB6566A}" destId="{909DB135-87A5-3F47-B709-3E757E093020}" srcOrd="1" destOrd="0" presId="urn:microsoft.com/office/officeart/2005/8/layout/vList5"/>
    <dgm:cxn modelId="{F12AD762-C76E-8843-80D9-DCD1675EFB54}" type="presParOf" srcId="{ECF07CAB-0F88-9E4D-908B-C14ACA2EBE91}" destId="{552C1B3A-1CA1-9C40-83D4-CF794221F391}" srcOrd="1" destOrd="0" presId="urn:microsoft.com/office/officeart/2005/8/layout/vList5"/>
    <dgm:cxn modelId="{90124530-8D91-6040-B131-FBB70754EAA1}" type="presParOf" srcId="{ECF07CAB-0F88-9E4D-908B-C14ACA2EBE91}" destId="{EE61ED6F-3370-314D-AB12-938ADACCB82E}" srcOrd="2" destOrd="0" presId="urn:microsoft.com/office/officeart/2005/8/layout/vList5"/>
    <dgm:cxn modelId="{CECEAA75-EAB8-2446-9695-139625A5250C}" type="presParOf" srcId="{EE61ED6F-3370-314D-AB12-938ADACCB82E}" destId="{CF48C75D-5D66-264A-B20C-33CB8B284778}" srcOrd="0" destOrd="0" presId="urn:microsoft.com/office/officeart/2005/8/layout/vList5"/>
    <dgm:cxn modelId="{C648530D-D05B-F442-9A3C-EBC0185F5AD6}" type="presParOf" srcId="{EE61ED6F-3370-314D-AB12-938ADACCB82E}" destId="{D5F7C311-A1A0-8F49-8D5E-9C01B0224747}" srcOrd="1" destOrd="0" presId="urn:microsoft.com/office/officeart/2005/8/layout/vList5"/>
    <dgm:cxn modelId="{9BC6D02E-DB4F-0042-9DF8-70F207BC2AE1}" type="presParOf" srcId="{ECF07CAB-0F88-9E4D-908B-C14ACA2EBE91}" destId="{79C240CB-2BE3-664C-82FD-A31155304108}" srcOrd="3" destOrd="0" presId="urn:microsoft.com/office/officeart/2005/8/layout/vList5"/>
    <dgm:cxn modelId="{34D86FD9-395D-F249-8B7C-591DC8287FD6}" type="presParOf" srcId="{ECF07CAB-0F88-9E4D-908B-C14ACA2EBE91}" destId="{81C538C0-CEC7-2247-8225-1F71F396920A}" srcOrd="4" destOrd="0" presId="urn:microsoft.com/office/officeart/2005/8/layout/vList5"/>
    <dgm:cxn modelId="{240FDA27-2D10-8A46-BC7A-448446B6DC04}" type="presParOf" srcId="{81C538C0-CEC7-2247-8225-1F71F396920A}" destId="{F08CB331-F18A-F248-98CD-D2A3B5C11886}" srcOrd="0" destOrd="0" presId="urn:microsoft.com/office/officeart/2005/8/layout/vList5"/>
    <dgm:cxn modelId="{23310568-0C92-5C45-8666-DD2B2D38D38B}" type="presParOf" srcId="{81C538C0-CEC7-2247-8225-1F71F396920A}" destId="{38686E3D-D96B-6843-ABB4-F5423AC0B7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B230A-8B32-4B4B-BA77-FC5E52DC81DF}" type="doc">
      <dgm:prSet loTypeId="urn:microsoft.com/office/officeart/2005/8/layout/balance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C391A8-C875-CB40-B0DF-55B2663F7055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Pros</a:t>
          </a:r>
        </a:p>
      </dgm:t>
    </dgm:pt>
    <dgm:pt modelId="{6DB9E200-4D0B-4240-8F0E-04A87AD7175F}" type="parTrans" cxnId="{776B2EA3-F3D1-E54A-8C36-449AE70E2BB5}">
      <dgm:prSet/>
      <dgm:spPr/>
      <dgm:t>
        <a:bodyPr/>
        <a:lstStyle/>
        <a:p>
          <a:endParaRPr lang="en-US"/>
        </a:p>
      </dgm:t>
    </dgm:pt>
    <dgm:pt modelId="{CB6B96A4-AAC5-0340-A761-4EA6EDF91A19}" type="sibTrans" cxnId="{776B2EA3-F3D1-E54A-8C36-449AE70E2BB5}">
      <dgm:prSet/>
      <dgm:spPr/>
      <dgm:t>
        <a:bodyPr/>
        <a:lstStyle/>
        <a:p>
          <a:endParaRPr lang="en-US"/>
        </a:p>
      </dgm:t>
    </dgm:pt>
    <dgm:pt modelId="{4064402E-0777-9E4C-BC40-F18A47D98D5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51B5920-5927-664E-B0C4-28CD7E491F49}" type="parTrans" cxnId="{3C4D17EC-E31A-F94F-B3B3-F7B59E00BE61}">
      <dgm:prSet/>
      <dgm:spPr/>
      <dgm:t>
        <a:bodyPr/>
        <a:lstStyle/>
        <a:p>
          <a:endParaRPr lang="en-US"/>
        </a:p>
      </dgm:t>
    </dgm:pt>
    <dgm:pt modelId="{A90244EB-9BA7-F042-B70F-49BEAD2AD8B0}" type="sibTrans" cxnId="{3C4D17EC-E31A-F94F-B3B3-F7B59E00BE61}">
      <dgm:prSet/>
      <dgm:spPr/>
      <dgm:t>
        <a:bodyPr/>
        <a:lstStyle/>
        <a:p>
          <a:endParaRPr lang="en-US"/>
        </a:p>
      </dgm:t>
    </dgm:pt>
    <dgm:pt modelId="{CE0EDF4E-C3F8-4E4D-9EED-1BBC5AAE7A7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CB9B16C7-B9C8-7D49-A6AA-891A0C7333E4}" type="parTrans" cxnId="{C20540EB-7919-084E-8F75-090455EB041A}">
      <dgm:prSet/>
      <dgm:spPr/>
      <dgm:t>
        <a:bodyPr/>
        <a:lstStyle/>
        <a:p>
          <a:endParaRPr lang="en-US"/>
        </a:p>
      </dgm:t>
    </dgm:pt>
    <dgm:pt modelId="{9F60B7C3-C120-C545-99C3-065C692BC370}" type="sibTrans" cxnId="{C20540EB-7919-084E-8F75-090455EB041A}">
      <dgm:prSet/>
      <dgm:spPr/>
      <dgm:t>
        <a:bodyPr/>
        <a:lstStyle/>
        <a:p>
          <a:endParaRPr lang="en-US"/>
        </a:p>
      </dgm:t>
    </dgm:pt>
    <dgm:pt modelId="{D78EFE91-EFED-4746-9F60-DC9D8E12E160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/>
            <a:t>Cons</a:t>
          </a:r>
        </a:p>
      </dgm:t>
    </dgm:pt>
    <dgm:pt modelId="{0ECB62D5-D493-EE49-A1DF-D4C08D5F1249}" type="parTrans" cxnId="{57FF58E9-7413-5A42-8E63-BE8A58D8AD89}">
      <dgm:prSet/>
      <dgm:spPr/>
      <dgm:t>
        <a:bodyPr/>
        <a:lstStyle/>
        <a:p>
          <a:endParaRPr lang="en-US"/>
        </a:p>
      </dgm:t>
    </dgm:pt>
    <dgm:pt modelId="{802648A4-497E-944E-A901-52D3D717369F}" type="sibTrans" cxnId="{57FF58E9-7413-5A42-8E63-BE8A58D8AD89}">
      <dgm:prSet/>
      <dgm:spPr/>
      <dgm:t>
        <a:bodyPr/>
        <a:lstStyle/>
        <a:p>
          <a:endParaRPr lang="en-US"/>
        </a:p>
      </dgm:t>
    </dgm:pt>
    <dgm:pt modelId="{ECD34687-6E77-374D-9A10-800171ED090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092A048-B0C8-A142-955D-3F34760AFB41}" type="parTrans" cxnId="{B82B6585-8D21-4E40-A6FD-215600437B5B}">
      <dgm:prSet/>
      <dgm:spPr/>
      <dgm:t>
        <a:bodyPr/>
        <a:lstStyle/>
        <a:p>
          <a:endParaRPr lang="en-US"/>
        </a:p>
      </dgm:t>
    </dgm:pt>
    <dgm:pt modelId="{5184A6B5-94E4-6A4E-B36A-5FE59DD86FFE}" type="sibTrans" cxnId="{B82B6585-8D21-4E40-A6FD-215600437B5B}">
      <dgm:prSet/>
      <dgm:spPr/>
      <dgm:t>
        <a:bodyPr/>
        <a:lstStyle/>
        <a:p>
          <a:endParaRPr lang="en-US"/>
        </a:p>
      </dgm:t>
    </dgm:pt>
    <dgm:pt modelId="{C65E7DA5-3845-794B-8125-D99F8E79C6C2}" type="pres">
      <dgm:prSet presAssocID="{A40B230A-8B32-4B4B-BA77-FC5E52DC81DF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700E752-0FF3-A643-8D9E-0EB146BC4091}" type="pres">
      <dgm:prSet presAssocID="{A40B230A-8B32-4B4B-BA77-FC5E52DC81DF}" presName="dummyMaxCanvas" presStyleCnt="0"/>
      <dgm:spPr/>
    </dgm:pt>
    <dgm:pt modelId="{6F2A13E8-E63E-C14F-A52C-2911AF8FBB98}" type="pres">
      <dgm:prSet presAssocID="{A40B230A-8B32-4B4B-BA77-FC5E52DC81DF}" presName="parentComposite" presStyleCnt="0"/>
      <dgm:spPr/>
    </dgm:pt>
    <dgm:pt modelId="{EC204F92-2813-9F4A-B66F-6F2AEAA9E6DC}" type="pres">
      <dgm:prSet presAssocID="{A40B230A-8B32-4B4B-BA77-FC5E52DC81DF}" presName="parent1" presStyleLbl="alignAccFollowNode1" presStyleIdx="0" presStyleCnt="4">
        <dgm:presLayoutVars>
          <dgm:chMax val="4"/>
        </dgm:presLayoutVars>
      </dgm:prSet>
      <dgm:spPr/>
    </dgm:pt>
    <dgm:pt modelId="{03883AEC-2D7B-6F40-8CBB-0BD52E313B01}" type="pres">
      <dgm:prSet presAssocID="{A40B230A-8B32-4B4B-BA77-FC5E52DC81DF}" presName="parent2" presStyleLbl="alignAccFollowNode1" presStyleIdx="1" presStyleCnt="4">
        <dgm:presLayoutVars>
          <dgm:chMax val="4"/>
        </dgm:presLayoutVars>
      </dgm:prSet>
      <dgm:spPr/>
    </dgm:pt>
    <dgm:pt modelId="{5594711B-2761-B340-8B8B-912BB3D34788}" type="pres">
      <dgm:prSet presAssocID="{A40B230A-8B32-4B4B-BA77-FC5E52DC81DF}" presName="childrenComposite" presStyleCnt="0"/>
      <dgm:spPr/>
    </dgm:pt>
    <dgm:pt modelId="{9FACF589-16D4-8847-B5B4-B3AA6C8CADDD}" type="pres">
      <dgm:prSet presAssocID="{A40B230A-8B32-4B4B-BA77-FC5E52DC81DF}" presName="dummyMaxCanvas_ChildArea" presStyleCnt="0"/>
      <dgm:spPr/>
    </dgm:pt>
    <dgm:pt modelId="{2D15928D-053C-8E45-B39E-6690E3157FF4}" type="pres">
      <dgm:prSet presAssocID="{A40B230A-8B32-4B4B-BA77-FC5E52DC81DF}" presName="fulcrum" presStyleLbl="alignAccFollowNode1" presStyleIdx="2" presStyleCnt="4"/>
      <dgm:spPr>
        <a:solidFill>
          <a:schemeClr val="accent2">
            <a:lumMod val="60000"/>
            <a:lumOff val="40000"/>
            <a:alpha val="90000"/>
          </a:schemeClr>
        </a:solidFill>
      </dgm:spPr>
    </dgm:pt>
    <dgm:pt modelId="{D177208D-0950-7542-9EFD-30DA3DA0D8A6}" type="pres">
      <dgm:prSet presAssocID="{A40B230A-8B32-4B4B-BA77-FC5E52DC81DF}" presName="balance_21" presStyleLbl="alignAccFollowNode1" presStyleIdx="3" presStyleCnt="4">
        <dgm:presLayoutVars>
          <dgm:bulletEnabled val="1"/>
        </dgm:presLayoutVars>
      </dgm:prSet>
      <dgm:spPr/>
    </dgm:pt>
    <dgm:pt modelId="{01781182-AE0A-464E-9027-7E497757A6DD}" type="pres">
      <dgm:prSet presAssocID="{A40B230A-8B32-4B4B-BA77-FC5E52DC81DF}" presName="left_21_1" presStyleLbl="node1" presStyleIdx="0" presStyleCnt="3">
        <dgm:presLayoutVars>
          <dgm:bulletEnabled val="1"/>
        </dgm:presLayoutVars>
      </dgm:prSet>
      <dgm:spPr/>
    </dgm:pt>
    <dgm:pt modelId="{14496868-796B-7746-A4BA-D4C17A36D6D3}" type="pres">
      <dgm:prSet presAssocID="{A40B230A-8B32-4B4B-BA77-FC5E52DC81DF}" presName="left_21_2" presStyleLbl="node1" presStyleIdx="1" presStyleCnt="3">
        <dgm:presLayoutVars>
          <dgm:bulletEnabled val="1"/>
        </dgm:presLayoutVars>
      </dgm:prSet>
      <dgm:spPr/>
    </dgm:pt>
    <dgm:pt modelId="{E94366C0-BAD7-7C4D-9494-13811E160BA3}" type="pres">
      <dgm:prSet presAssocID="{A40B230A-8B32-4B4B-BA77-FC5E52DC81DF}" presName="right_21_1" presStyleLbl="node1" presStyleIdx="2" presStyleCnt="3">
        <dgm:presLayoutVars>
          <dgm:bulletEnabled val="1"/>
        </dgm:presLayoutVars>
      </dgm:prSet>
      <dgm:spPr/>
    </dgm:pt>
  </dgm:ptLst>
  <dgm:cxnLst>
    <dgm:cxn modelId="{0726571D-E311-7549-9F84-7CC434D1BE3C}" type="presOf" srcId="{CE0EDF4E-C3F8-4E4D-9EED-1BBC5AAE7A71}" destId="{14496868-796B-7746-A4BA-D4C17A36D6D3}" srcOrd="0" destOrd="0" presId="urn:microsoft.com/office/officeart/2005/8/layout/balance1"/>
    <dgm:cxn modelId="{2E5E651D-2EE5-254E-85B1-C9E8598F7117}" type="presOf" srcId="{A40B230A-8B32-4B4B-BA77-FC5E52DC81DF}" destId="{C65E7DA5-3845-794B-8125-D99F8E79C6C2}" srcOrd="0" destOrd="0" presId="urn:microsoft.com/office/officeart/2005/8/layout/balance1"/>
    <dgm:cxn modelId="{13CCB739-D3CB-1241-BB0E-5816E286C5EA}" type="presOf" srcId="{D78EFE91-EFED-4746-9F60-DC9D8E12E160}" destId="{03883AEC-2D7B-6F40-8CBB-0BD52E313B01}" srcOrd="0" destOrd="0" presId="urn:microsoft.com/office/officeart/2005/8/layout/balance1"/>
    <dgm:cxn modelId="{2FDE8D3F-92AC-CD44-A1A8-8FD3DF151FCE}" type="presOf" srcId="{41C391A8-C875-CB40-B0DF-55B2663F7055}" destId="{EC204F92-2813-9F4A-B66F-6F2AEAA9E6DC}" srcOrd="0" destOrd="0" presId="urn:microsoft.com/office/officeart/2005/8/layout/balance1"/>
    <dgm:cxn modelId="{AB0D6865-CB9D-074B-980F-732BFFFD50C2}" type="presOf" srcId="{4064402E-0777-9E4C-BC40-F18A47D98D5A}" destId="{01781182-AE0A-464E-9027-7E497757A6DD}" srcOrd="0" destOrd="0" presId="urn:microsoft.com/office/officeart/2005/8/layout/balance1"/>
    <dgm:cxn modelId="{B82B6585-8D21-4E40-A6FD-215600437B5B}" srcId="{D78EFE91-EFED-4746-9F60-DC9D8E12E160}" destId="{ECD34687-6E77-374D-9A10-800171ED090D}" srcOrd="0" destOrd="0" parTransId="{1092A048-B0C8-A142-955D-3F34760AFB41}" sibTransId="{5184A6B5-94E4-6A4E-B36A-5FE59DD86FFE}"/>
    <dgm:cxn modelId="{776B2EA3-F3D1-E54A-8C36-449AE70E2BB5}" srcId="{A40B230A-8B32-4B4B-BA77-FC5E52DC81DF}" destId="{41C391A8-C875-CB40-B0DF-55B2663F7055}" srcOrd="0" destOrd="0" parTransId="{6DB9E200-4D0B-4240-8F0E-04A87AD7175F}" sibTransId="{CB6B96A4-AAC5-0340-A761-4EA6EDF91A19}"/>
    <dgm:cxn modelId="{B30EFFD8-08E1-4846-9912-3576BCF7BEE9}" type="presOf" srcId="{ECD34687-6E77-374D-9A10-800171ED090D}" destId="{E94366C0-BAD7-7C4D-9494-13811E160BA3}" srcOrd="0" destOrd="0" presId="urn:microsoft.com/office/officeart/2005/8/layout/balance1"/>
    <dgm:cxn modelId="{57FF58E9-7413-5A42-8E63-BE8A58D8AD89}" srcId="{A40B230A-8B32-4B4B-BA77-FC5E52DC81DF}" destId="{D78EFE91-EFED-4746-9F60-DC9D8E12E160}" srcOrd="1" destOrd="0" parTransId="{0ECB62D5-D493-EE49-A1DF-D4C08D5F1249}" sibTransId="{802648A4-497E-944E-A901-52D3D717369F}"/>
    <dgm:cxn modelId="{C20540EB-7919-084E-8F75-090455EB041A}" srcId="{41C391A8-C875-CB40-B0DF-55B2663F7055}" destId="{CE0EDF4E-C3F8-4E4D-9EED-1BBC5AAE7A71}" srcOrd="1" destOrd="0" parTransId="{CB9B16C7-B9C8-7D49-A6AA-891A0C7333E4}" sibTransId="{9F60B7C3-C120-C545-99C3-065C692BC370}"/>
    <dgm:cxn modelId="{3C4D17EC-E31A-F94F-B3B3-F7B59E00BE61}" srcId="{41C391A8-C875-CB40-B0DF-55B2663F7055}" destId="{4064402E-0777-9E4C-BC40-F18A47D98D5A}" srcOrd="0" destOrd="0" parTransId="{151B5920-5927-664E-B0C4-28CD7E491F49}" sibTransId="{A90244EB-9BA7-F042-B70F-49BEAD2AD8B0}"/>
    <dgm:cxn modelId="{E6758A23-F699-6C41-A5C3-10F2C4487C55}" type="presParOf" srcId="{C65E7DA5-3845-794B-8125-D99F8E79C6C2}" destId="{2700E752-0FF3-A643-8D9E-0EB146BC4091}" srcOrd="0" destOrd="0" presId="urn:microsoft.com/office/officeart/2005/8/layout/balance1"/>
    <dgm:cxn modelId="{D650D023-8EA4-5E49-8A22-2263B931F984}" type="presParOf" srcId="{C65E7DA5-3845-794B-8125-D99F8E79C6C2}" destId="{6F2A13E8-E63E-C14F-A52C-2911AF8FBB98}" srcOrd="1" destOrd="0" presId="urn:microsoft.com/office/officeart/2005/8/layout/balance1"/>
    <dgm:cxn modelId="{41EA4F8B-4888-5A49-990D-49C2BA944D68}" type="presParOf" srcId="{6F2A13E8-E63E-C14F-A52C-2911AF8FBB98}" destId="{EC204F92-2813-9F4A-B66F-6F2AEAA9E6DC}" srcOrd="0" destOrd="0" presId="urn:microsoft.com/office/officeart/2005/8/layout/balance1"/>
    <dgm:cxn modelId="{C8EE4B30-411E-9044-9E1E-AA75F20E225B}" type="presParOf" srcId="{6F2A13E8-E63E-C14F-A52C-2911AF8FBB98}" destId="{03883AEC-2D7B-6F40-8CBB-0BD52E313B01}" srcOrd="1" destOrd="0" presId="urn:microsoft.com/office/officeart/2005/8/layout/balance1"/>
    <dgm:cxn modelId="{F5C3D3F1-9A2E-3E4D-A0DA-F7BEDE6C1599}" type="presParOf" srcId="{C65E7DA5-3845-794B-8125-D99F8E79C6C2}" destId="{5594711B-2761-B340-8B8B-912BB3D34788}" srcOrd="2" destOrd="0" presId="urn:microsoft.com/office/officeart/2005/8/layout/balance1"/>
    <dgm:cxn modelId="{9914F9D4-BFD6-D749-90EE-6DA00C85DA04}" type="presParOf" srcId="{5594711B-2761-B340-8B8B-912BB3D34788}" destId="{9FACF589-16D4-8847-B5B4-B3AA6C8CADDD}" srcOrd="0" destOrd="0" presId="urn:microsoft.com/office/officeart/2005/8/layout/balance1"/>
    <dgm:cxn modelId="{1E4476BF-5A30-AA46-97AA-5E70888734F2}" type="presParOf" srcId="{5594711B-2761-B340-8B8B-912BB3D34788}" destId="{2D15928D-053C-8E45-B39E-6690E3157FF4}" srcOrd="1" destOrd="0" presId="urn:microsoft.com/office/officeart/2005/8/layout/balance1"/>
    <dgm:cxn modelId="{4F11FFC7-06AF-EB41-A633-5FFCA298EC0B}" type="presParOf" srcId="{5594711B-2761-B340-8B8B-912BB3D34788}" destId="{D177208D-0950-7542-9EFD-30DA3DA0D8A6}" srcOrd="2" destOrd="0" presId="urn:microsoft.com/office/officeart/2005/8/layout/balance1"/>
    <dgm:cxn modelId="{99769A7C-CD63-FB45-B81C-52F72FB0E0F6}" type="presParOf" srcId="{5594711B-2761-B340-8B8B-912BB3D34788}" destId="{01781182-AE0A-464E-9027-7E497757A6DD}" srcOrd="3" destOrd="0" presId="urn:microsoft.com/office/officeart/2005/8/layout/balance1"/>
    <dgm:cxn modelId="{F45709F8-4800-2B42-BC55-DEF7F33576D5}" type="presParOf" srcId="{5594711B-2761-B340-8B8B-912BB3D34788}" destId="{14496868-796B-7746-A4BA-D4C17A36D6D3}" srcOrd="4" destOrd="0" presId="urn:microsoft.com/office/officeart/2005/8/layout/balance1"/>
    <dgm:cxn modelId="{278D38AA-4AB9-544B-9E95-2C8A1C59399F}" type="presParOf" srcId="{5594711B-2761-B340-8B8B-912BB3D34788}" destId="{E94366C0-BAD7-7C4D-9494-13811E160BA3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C18F6-2B4E-6D4A-AD35-B26F470EAE00}">
      <dsp:nvSpPr>
        <dsp:cNvPr id="0" name=""/>
        <dsp:cNvSpPr/>
      </dsp:nvSpPr>
      <dsp:spPr>
        <a:xfrm>
          <a:off x="3187906" y="1622425"/>
          <a:ext cx="1656233" cy="7066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Why TREC?</a:t>
          </a:r>
        </a:p>
      </dsp:txBody>
      <dsp:txXfrm>
        <a:off x="3430456" y="1725913"/>
        <a:ext cx="1171133" cy="499685"/>
      </dsp:txXfrm>
    </dsp:sp>
    <dsp:sp modelId="{D3E659F6-87EF-0E40-8791-E750601D3003}">
      <dsp:nvSpPr>
        <dsp:cNvPr id="0" name=""/>
        <dsp:cNvSpPr/>
      </dsp:nvSpPr>
      <dsp:spPr>
        <a:xfrm rot="16200000">
          <a:off x="3861207" y="1162587"/>
          <a:ext cx="309631" cy="3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07652" y="1279631"/>
        <a:ext cx="216742" cy="211795"/>
      </dsp:txXfrm>
    </dsp:sp>
    <dsp:sp modelId="{2DFEE0E6-7D69-B74E-A7B1-02D7F91E8548}">
      <dsp:nvSpPr>
        <dsp:cNvPr id="0" name=""/>
        <dsp:cNvSpPr/>
      </dsp:nvSpPr>
      <dsp:spPr>
        <a:xfrm>
          <a:off x="2795772" y="0"/>
          <a:ext cx="2440501" cy="103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Infrastructure</a:t>
          </a:r>
        </a:p>
      </dsp:txBody>
      <dsp:txXfrm>
        <a:off x="3153175" y="152043"/>
        <a:ext cx="1725695" cy="734129"/>
      </dsp:txXfrm>
    </dsp:sp>
    <dsp:sp modelId="{A95B0A97-475F-9B46-94A8-F0D1EDF435A5}">
      <dsp:nvSpPr>
        <dsp:cNvPr id="0" name=""/>
        <dsp:cNvSpPr/>
      </dsp:nvSpPr>
      <dsp:spPr>
        <a:xfrm rot="141237">
          <a:off x="4975228" y="1845382"/>
          <a:ext cx="325604" cy="3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>
            <a:solidFill>
              <a:schemeClr val="accent2">
                <a:lumMod val="50000"/>
              </a:schemeClr>
            </a:solidFill>
          </a:endParaRPr>
        </a:p>
      </dsp:txBody>
      <dsp:txXfrm>
        <a:off x="4975269" y="1913975"/>
        <a:ext cx="227923" cy="211795"/>
      </dsp:txXfrm>
    </dsp:sp>
    <dsp:sp modelId="{96EB74D2-3615-A44A-8B61-D8CB8F418BD2}">
      <dsp:nvSpPr>
        <dsp:cNvPr id="0" name=""/>
        <dsp:cNvSpPr/>
      </dsp:nvSpPr>
      <dsp:spPr>
        <a:xfrm>
          <a:off x="5449621" y="1562148"/>
          <a:ext cx="2265696" cy="103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Increases Communication</a:t>
          </a:r>
        </a:p>
      </dsp:txBody>
      <dsp:txXfrm>
        <a:off x="5781424" y="1714191"/>
        <a:ext cx="1602090" cy="734129"/>
      </dsp:txXfrm>
    </dsp:sp>
    <dsp:sp modelId="{B970CDEF-88F7-D344-825F-1F2D3172D9FE}">
      <dsp:nvSpPr>
        <dsp:cNvPr id="0" name=""/>
        <dsp:cNvSpPr/>
      </dsp:nvSpPr>
      <dsp:spPr>
        <a:xfrm rot="5400000">
          <a:off x="3861207" y="2435932"/>
          <a:ext cx="309631" cy="3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07652" y="2460087"/>
        <a:ext cx="216742" cy="211795"/>
      </dsp:txXfrm>
    </dsp:sp>
    <dsp:sp modelId="{C1A10076-0BCA-EA42-AA2E-576781A40F63}">
      <dsp:nvSpPr>
        <dsp:cNvPr id="0" name=""/>
        <dsp:cNvSpPr/>
      </dsp:nvSpPr>
      <dsp:spPr>
        <a:xfrm>
          <a:off x="2937286" y="2913297"/>
          <a:ext cx="2157473" cy="103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Encourages Research</a:t>
          </a:r>
        </a:p>
      </dsp:txBody>
      <dsp:txXfrm>
        <a:off x="3253241" y="3065340"/>
        <a:ext cx="1525563" cy="734129"/>
      </dsp:txXfrm>
    </dsp:sp>
    <dsp:sp modelId="{4AEA52C9-73C4-D849-94CD-74F273DEF2BF}">
      <dsp:nvSpPr>
        <dsp:cNvPr id="0" name=""/>
        <dsp:cNvSpPr/>
      </dsp:nvSpPr>
      <dsp:spPr>
        <a:xfrm rot="10637001">
          <a:off x="2719760" y="1852828"/>
          <a:ext cx="334652" cy="3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20100" y="1921048"/>
        <a:ext cx="234256" cy="211795"/>
      </dsp:txXfrm>
    </dsp:sp>
    <dsp:sp modelId="{278D2765-52DA-7D43-86B7-A584F9965DFB}">
      <dsp:nvSpPr>
        <dsp:cNvPr id="0" name=""/>
        <dsp:cNvSpPr/>
      </dsp:nvSpPr>
      <dsp:spPr>
        <a:xfrm>
          <a:off x="561153" y="1573006"/>
          <a:ext cx="2005302" cy="1038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Evaluation</a:t>
          </a:r>
        </a:p>
      </dsp:txBody>
      <dsp:txXfrm>
        <a:off x="854823" y="1725049"/>
        <a:ext cx="1417962" cy="734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DB135-87A5-3F47-B709-3E757E093020}">
      <dsp:nvSpPr>
        <dsp:cNvPr id="0" name=""/>
        <dsp:cNvSpPr/>
      </dsp:nvSpPr>
      <dsp:spPr>
        <a:xfrm rot="5400000">
          <a:off x="5591752" y="-1564419"/>
          <a:ext cx="832470" cy="4172579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Investigates system performance using standing queries</a:t>
          </a:r>
        </a:p>
      </dsp:txBody>
      <dsp:txXfrm rot="-5400000">
        <a:off x="3921698" y="146273"/>
        <a:ext cx="4131941" cy="751194"/>
      </dsp:txXfrm>
    </dsp:sp>
    <dsp:sp modelId="{F798E182-8FAE-074C-BA03-1BC7AE824B93}">
      <dsp:nvSpPr>
        <dsp:cNvPr id="0" name=""/>
        <dsp:cNvSpPr/>
      </dsp:nvSpPr>
      <dsp:spPr>
        <a:xfrm>
          <a:off x="415" y="1576"/>
          <a:ext cx="3921282" cy="104058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Routing Task</a:t>
          </a:r>
        </a:p>
      </dsp:txBody>
      <dsp:txXfrm>
        <a:off x="51212" y="52373"/>
        <a:ext cx="3819688" cy="938993"/>
      </dsp:txXfrm>
    </dsp:sp>
    <dsp:sp modelId="{D5F7C311-A1A0-8F49-8D5E-9C01B0224747}">
      <dsp:nvSpPr>
        <dsp:cNvPr id="0" name=""/>
        <dsp:cNvSpPr/>
      </dsp:nvSpPr>
      <dsp:spPr>
        <a:xfrm rot="5400000">
          <a:off x="5583520" y="-494252"/>
          <a:ext cx="832470" cy="4217479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Searches a static set of documents using new topics</a:t>
          </a:r>
        </a:p>
      </dsp:txBody>
      <dsp:txXfrm rot="-5400000">
        <a:off x="3891016" y="1238890"/>
        <a:ext cx="4176841" cy="751194"/>
      </dsp:txXfrm>
    </dsp:sp>
    <dsp:sp modelId="{CF48C75D-5D66-264A-B20C-33CB8B284778}">
      <dsp:nvSpPr>
        <dsp:cNvPr id="0" name=""/>
        <dsp:cNvSpPr/>
      </dsp:nvSpPr>
      <dsp:spPr>
        <a:xfrm>
          <a:off x="415" y="1094193"/>
          <a:ext cx="3890600" cy="104058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Ad hoc Task</a:t>
          </a:r>
        </a:p>
      </dsp:txBody>
      <dsp:txXfrm>
        <a:off x="51212" y="1144990"/>
        <a:ext cx="3789006" cy="938993"/>
      </dsp:txXfrm>
    </dsp:sp>
    <dsp:sp modelId="{38686E3D-D96B-6843-ABB4-F5423AC0B729}">
      <dsp:nvSpPr>
        <dsp:cNvPr id="0" name=""/>
        <dsp:cNvSpPr/>
      </dsp:nvSpPr>
      <dsp:spPr>
        <a:xfrm rot="5400000">
          <a:off x="5595285" y="608503"/>
          <a:ext cx="832470" cy="4197202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Subtasks that focus on common sub problems in retrieval</a:t>
          </a:r>
        </a:p>
      </dsp:txBody>
      <dsp:txXfrm rot="-5400000">
        <a:off x="3912919" y="2331507"/>
        <a:ext cx="4156564" cy="751194"/>
      </dsp:txXfrm>
    </dsp:sp>
    <dsp:sp modelId="{F08CB331-F18A-F248-98CD-D2A3B5C11886}">
      <dsp:nvSpPr>
        <dsp:cNvPr id="0" name=""/>
        <dsp:cNvSpPr/>
      </dsp:nvSpPr>
      <dsp:spPr>
        <a:xfrm>
          <a:off x="415" y="2186810"/>
          <a:ext cx="3912504" cy="1040587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Tracks</a:t>
          </a:r>
        </a:p>
      </dsp:txBody>
      <dsp:txXfrm>
        <a:off x="51212" y="2237607"/>
        <a:ext cx="3810910" cy="938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04F92-2813-9F4A-B66F-6F2AEAA9E6DC}">
      <dsp:nvSpPr>
        <dsp:cNvPr id="0" name=""/>
        <dsp:cNvSpPr/>
      </dsp:nvSpPr>
      <dsp:spPr>
        <a:xfrm>
          <a:off x="319550" y="0"/>
          <a:ext cx="1156144" cy="6423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Pros</a:t>
          </a:r>
        </a:p>
      </dsp:txBody>
      <dsp:txXfrm>
        <a:off x="338362" y="18812"/>
        <a:ext cx="1118520" cy="604678"/>
      </dsp:txXfrm>
    </dsp:sp>
    <dsp:sp modelId="{03883AEC-2D7B-6F40-8CBB-0BD52E313B01}">
      <dsp:nvSpPr>
        <dsp:cNvPr id="0" name=""/>
        <dsp:cNvSpPr/>
      </dsp:nvSpPr>
      <dsp:spPr>
        <a:xfrm>
          <a:off x="1989536" y="0"/>
          <a:ext cx="1156144" cy="64230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Cons</a:t>
          </a:r>
        </a:p>
      </dsp:txBody>
      <dsp:txXfrm>
        <a:off x="2008348" y="18812"/>
        <a:ext cx="1118520" cy="604678"/>
      </dsp:txXfrm>
    </dsp:sp>
    <dsp:sp modelId="{2D15928D-053C-8E45-B39E-6690E3157FF4}">
      <dsp:nvSpPr>
        <dsp:cNvPr id="0" name=""/>
        <dsp:cNvSpPr/>
      </dsp:nvSpPr>
      <dsp:spPr>
        <a:xfrm>
          <a:off x="1491752" y="2729785"/>
          <a:ext cx="481726" cy="481726"/>
        </a:xfrm>
        <a:prstGeom prst="triangle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7208D-0950-7542-9EFD-30DA3DA0D8A6}">
      <dsp:nvSpPr>
        <dsp:cNvPr id="0" name=""/>
        <dsp:cNvSpPr/>
      </dsp:nvSpPr>
      <dsp:spPr>
        <a:xfrm rot="21360000">
          <a:off x="286993" y="2523359"/>
          <a:ext cx="2891243" cy="2021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81182-AE0A-464E-9027-7E497757A6DD}">
      <dsp:nvSpPr>
        <dsp:cNvPr id="0" name=""/>
        <dsp:cNvSpPr/>
      </dsp:nvSpPr>
      <dsp:spPr>
        <a:xfrm rot="21360000">
          <a:off x="270460" y="1710466"/>
          <a:ext cx="1190094" cy="84395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311658" y="1751664"/>
        <a:ext cx="1107698" cy="761558"/>
      </dsp:txXfrm>
    </dsp:sp>
    <dsp:sp modelId="{14496868-796B-7746-A4BA-D4C17A36D6D3}">
      <dsp:nvSpPr>
        <dsp:cNvPr id="0" name=""/>
        <dsp:cNvSpPr/>
      </dsp:nvSpPr>
      <dsp:spPr>
        <a:xfrm rot="21360000">
          <a:off x="206229" y="836935"/>
          <a:ext cx="1190094" cy="84395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247427" y="878133"/>
        <a:ext cx="1107698" cy="761558"/>
      </dsp:txXfrm>
    </dsp:sp>
    <dsp:sp modelId="{E94366C0-BAD7-7C4D-9494-13811E160BA3}">
      <dsp:nvSpPr>
        <dsp:cNvPr id="0" name=""/>
        <dsp:cNvSpPr/>
      </dsp:nvSpPr>
      <dsp:spPr>
        <a:xfrm rot="21360000">
          <a:off x="1924388" y="1594852"/>
          <a:ext cx="1190094" cy="84395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965586" y="1636050"/>
        <a:ext cx="1107698" cy="761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4977" y="1945732"/>
            <a:ext cx="6540378" cy="529577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i="1" dirty="0">
                <a:solidFill>
                  <a:schemeClr val="accent4"/>
                </a:solidFill>
              </a:rPr>
              <a:t>Overview of Sixth Text Retrieval Conference</a:t>
            </a:r>
            <a:endParaRPr lang="en" sz="2800" b="1" i="1" dirty="0">
              <a:solidFill>
                <a:schemeClr val="accent4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755544" y="943995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TREC - 6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59F5C-9832-9F45-BFA0-868B68421F21}"/>
              </a:ext>
            </a:extLst>
          </p:cNvPr>
          <p:cNvSpPr txBox="1"/>
          <p:nvPr/>
        </p:nvSpPr>
        <p:spPr>
          <a:xfrm>
            <a:off x="2816713" y="2402975"/>
            <a:ext cx="3916906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Ellen M. Voorhees, Donna Harman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4A0A-9B37-8142-A367-3DC4D8E175C8}"/>
              </a:ext>
            </a:extLst>
          </p:cNvPr>
          <p:cNvSpPr txBox="1"/>
          <p:nvPr/>
        </p:nvSpPr>
        <p:spPr>
          <a:xfrm>
            <a:off x="6001645" y="3400911"/>
            <a:ext cx="262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Arathi Mary Sunder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2DFB9-17B5-214B-A8D1-2ABB99083D21}"/>
              </a:ext>
            </a:extLst>
          </p:cNvPr>
          <p:cNvSpPr txBox="1"/>
          <p:nvPr/>
        </p:nvSpPr>
        <p:spPr>
          <a:xfrm>
            <a:off x="6001645" y="3250870"/>
            <a:ext cx="11069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102B403D-7F5E-B048-8398-DB4BA688B3EF}"/>
              </a:ext>
            </a:extLst>
          </p:cNvPr>
          <p:cNvSpPr txBox="1">
            <a:spLocks/>
          </p:cNvSpPr>
          <p:nvPr/>
        </p:nvSpPr>
        <p:spPr>
          <a:xfrm>
            <a:off x="404904" y="218395"/>
            <a:ext cx="8110446" cy="52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Relevance Assessments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AD6E9775-E1C0-0C46-9198-A99592A30F76}"/>
              </a:ext>
            </a:extLst>
          </p:cNvPr>
          <p:cNvSpPr txBox="1">
            <a:spLocks/>
          </p:cNvSpPr>
          <p:nvPr/>
        </p:nvSpPr>
        <p:spPr>
          <a:xfrm>
            <a:off x="404904" y="2857500"/>
            <a:ext cx="8110446" cy="1382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b="0" dirty="0"/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2000" b="0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C1E99AF7-4984-914E-9359-165E97202DBA}"/>
              </a:ext>
            </a:extLst>
          </p:cNvPr>
          <p:cNvSpPr txBox="1">
            <a:spLocks/>
          </p:cNvSpPr>
          <p:nvPr/>
        </p:nvSpPr>
        <p:spPr>
          <a:xfrm>
            <a:off x="404904" y="1191985"/>
            <a:ext cx="8347210" cy="12736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0" dirty="0"/>
              <a:t>The results of each topic submitted by the participating groups needs to be assessed for relevance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The relevance assessments were tested for consistency and completeness</a:t>
            </a:r>
          </a:p>
        </p:txBody>
      </p:sp>
    </p:spTree>
    <p:extLst>
      <p:ext uri="{BB962C8B-B14F-4D97-AF65-F5344CB8AC3E}">
        <p14:creationId xmlns:p14="http://schemas.microsoft.com/office/powerpoint/2010/main" val="44352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CA50-4CCF-0C42-ABF4-0BC286DA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/>
              <a:t>A query that is issued once over a database, and then logically runs continuously over the data in the</a:t>
            </a:r>
            <a:r>
              <a:rPr lang="en-US" sz="2400" b="0" i="1" dirty="0"/>
              <a:t> </a:t>
            </a:r>
            <a:r>
              <a:rPr lang="en-US" sz="2400" b="0" dirty="0"/>
              <a:t>database until the</a:t>
            </a:r>
            <a:r>
              <a:rPr lang="en-US" sz="2400" b="0" i="1" dirty="0"/>
              <a:t> query</a:t>
            </a:r>
            <a:r>
              <a:rPr lang="en-US" sz="2400" b="0" dirty="0"/>
              <a:t> is terminated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58A5D-C604-F24B-A239-09E45202CB9B}"/>
              </a:ext>
            </a:extLst>
          </p:cNvPr>
          <p:cNvSpPr txBox="1"/>
          <p:nvPr/>
        </p:nvSpPr>
        <p:spPr>
          <a:xfrm>
            <a:off x="404904" y="2367182"/>
            <a:ext cx="8110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Examples: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/>
              <a:t>Amazon’s best seller’s over the last hour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/>
              <a:t>Monitoring stocks or news</a:t>
            </a:r>
          </a:p>
        </p:txBody>
      </p:sp>
    </p:spTree>
    <p:extLst>
      <p:ext uri="{BB962C8B-B14F-4D97-AF65-F5344CB8AC3E}">
        <p14:creationId xmlns:p14="http://schemas.microsoft.com/office/powerpoint/2010/main" val="179226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0C84D1B1-98A8-AA49-BEF3-85F91F20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0" y="1925114"/>
            <a:ext cx="8110446" cy="77765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Tasks Involved in TREC</a:t>
            </a:r>
          </a:p>
        </p:txBody>
      </p:sp>
    </p:spTree>
    <p:extLst>
      <p:ext uri="{BB962C8B-B14F-4D97-AF65-F5344CB8AC3E}">
        <p14:creationId xmlns:p14="http://schemas.microsoft.com/office/powerpoint/2010/main" val="385461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AA81386-71B3-9840-94F8-32F52285C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66384"/>
              </p:ext>
            </p:extLst>
          </p:nvPr>
        </p:nvGraphicFramePr>
        <p:xfrm>
          <a:off x="252413" y="891041"/>
          <a:ext cx="8110537" cy="32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286C5-E18B-DF49-AD27-27D6DE7E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2" y="224884"/>
            <a:ext cx="4495800" cy="4288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395A4-4756-4846-80BB-E11525FEB3E2}"/>
              </a:ext>
            </a:extLst>
          </p:cNvPr>
          <p:cNvSpPr txBox="1"/>
          <p:nvPr/>
        </p:nvSpPr>
        <p:spPr>
          <a:xfrm>
            <a:off x="4920445" y="224884"/>
            <a:ext cx="3486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Q1 are the queries generated   from the given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Q1 set of queries might be adjusted by the system according to the training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Q2 is the resulting queries after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Q2 is then run on the test documents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A580-5B3A-CE4B-9F9C-14141B39033B}"/>
              </a:ext>
            </a:extLst>
          </p:cNvPr>
          <p:cNvCxnSpPr/>
          <p:nvPr/>
        </p:nvCxnSpPr>
        <p:spPr>
          <a:xfrm>
            <a:off x="4913948" y="224884"/>
            <a:ext cx="0" cy="428897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7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05419-9E5B-7A47-A4AA-7A199845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2" y="174171"/>
            <a:ext cx="2721429" cy="4321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A2D9F-BE98-DA43-B487-5B63BBF49B24}"/>
              </a:ext>
            </a:extLst>
          </p:cNvPr>
          <p:cNvSpPr txBox="1"/>
          <p:nvPr/>
        </p:nvSpPr>
        <p:spPr>
          <a:xfrm>
            <a:off x="3787254" y="1012371"/>
            <a:ext cx="4728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New topics are run against a static set of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Unlike the routing task, there is no training set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 types of query construction methods are allowed</a:t>
            </a:r>
          </a:p>
          <a:p>
            <a:r>
              <a:rPr lang="en-US" sz="2000" dirty="0"/>
              <a:t>	a) Automatic Methods</a:t>
            </a:r>
          </a:p>
          <a:p>
            <a:r>
              <a:rPr lang="en-US" sz="2000" dirty="0"/>
              <a:t>	b) Manual Methods</a:t>
            </a:r>
          </a:p>
        </p:txBody>
      </p:sp>
    </p:spTree>
    <p:extLst>
      <p:ext uri="{BB962C8B-B14F-4D97-AF65-F5344CB8AC3E}">
        <p14:creationId xmlns:p14="http://schemas.microsoft.com/office/powerpoint/2010/main" val="351894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32112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Results of the routing task scaled better than TREC-5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An increase of 9% was seen from the last time, though even better results were expected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Techniques used in this task were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Iterative methods of term weighting (City University)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Expanding queries from relevance backpropagation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Using different term selection strategies for different parts of the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   queries </a:t>
            </a:r>
          </a:p>
          <a:p>
            <a:pPr>
              <a:lnSpc>
                <a:spcPct val="100000"/>
              </a:lnSpc>
            </a:pPr>
            <a:endParaRPr lang="en-US" b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 of Routing Task</a:t>
            </a:r>
          </a:p>
        </p:txBody>
      </p:sp>
    </p:spTree>
    <p:extLst>
      <p:ext uri="{BB962C8B-B14F-4D97-AF65-F5344CB8AC3E}">
        <p14:creationId xmlns:p14="http://schemas.microsoft.com/office/powerpoint/2010/main" val="3504447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957942"/>
            <a:ext cx="8110446" cy="338545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dirty="0"/>
              <a:t> </a:t>
            </a:r>
            <a:r>
              <a:rPr lang="en-US" sz="2000" b="0" dirty="0"/>
              <a:t>Ad hoc task was run on different versions of a topic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Short Version (includes only the description field)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Title only Version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/>
              <a:t>	- Long Version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0" dirty="0"/>
              <a:t>Results varied for automatic runs and manual runs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Example: City University used fewer documents for mining and adding expansion terms; University of Waterloo used more data fusion for title-only runs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00000"/>
              </a:lnSpc>
            </a:pPr>
            <a:endParaRPr lang="en-US" b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8" y="381340"/>
            <a:ext cx="8110446" cy="57660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 of Ad hoc Task</a:t>
            </a:r>
          </a:p>
        </p:txBody>
      </p:sp>
    </p:spTree>
    <p:extLst>
      <p:ext uri="{BB962C8B-B14F-4D97-AF65-F5344CB8AC3E}">
        <p14:creationId xmlns:p14="http://schemas.microsoft.com/office/powerpoint/2010/main" val="383023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F2E0C-01FF-5240-9146-252AAFC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"/>
            <a:ext cx="8045355" cy="43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29718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Chinese Track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Cross Language Track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Filtering Track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High Precision Track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Spoken Document Retrieval Track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/>
              <a:t>Very Large Corpus Track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19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Results of Tracks used in TREC-6</a:t>
            </a:r>
          </a:p>
        </p:txBody>
      </p:sp>
    </p:spTree>
    <p:extLst>
      <p:ext uri="{BB962C8B-B14F-4D97-AF65-F5344CB8AC3E}">
        <p14:creationId xmlns:p14="http://schemas.microsoft.com/office/powerpoint/2010/main" val="14360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When did Information Retrieval Begin?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629AC-B69A-6945-9959-7A76EAA3DB32}"/>
              </a:ext>
            </a:extLst>
          </p:cNvPr>
          <p:cNvSpPr txBox="1"/>
          <p:nvPr/>
        </p:nvSpPr>
        <p:spPr>
          <a:xfrm>
            <a:off x="416996" y="1828485"/>
            <a:ext cx="217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Emanuel Goldberg </a:t>
            </a:r>
          </a:p>
          <a:p>
            <a:pPr algn="ctr"/>
            <a:r>
              <a:rPr lang="en-US" sz="2000" dirty="0"/>
              <a:t>1920- 1930’s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24C74-BC21-044C-93AA-5F75EFA441B2}"/>
              </a:ext>
            </a:extLst>
          </p:cNvPr>
          <p:cNvSpPr txBox="1"/>
          <p:nvPr/>
        </p:nvSpPr>
        <p:spPr>
          <a:xfrm>
            <a:off x="2062203" y="2950031"/>
            <a:ext cx="1470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Univac</a:t>
            </a:r>
          </a:p>
          <a:p>
            <a:pPr algn="ctr"/>
            <a:r>
              <a:rPr lang="en-US" sz="2000" dirty="0"/>
              <a:t>1940-1950’s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D4477-E9BC-3042-A2CA-BFEC3D54E564}"/>
              </a:ext>
            </a:extLst>
          </p:cNvPr>
          <p:cNvSpPr txBox="1"/>
          <p:nvPr/>
        </p:nvSpPr>
        <p:spPr>
          <a:xfrm>
            <a:off x="3295874" y="1860075"/>
            <a:ext cx="1616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Gerard Salton</a:t>
            </a:r>
          </a:p>
          <a:p>
            <a:pPr algn="ctr"/>
            <a:r>
              <a:rPr lang="en-US" sz="2000" dirty="0"/>
              <a:t>1960’s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80CBA4-B820-2049-B779-C06539B33D80}"/>
              </a:ext>
            </a:extLst>
          </p:cNvPr>
          <p:cNvGrpSpPr/>
          <p:nvPr/>
        </p:nvGrpSpPr>
        <p:grpSpPr>
          <a:xfrm>
            <a:off x="1502229" y="2511874"/>
            <a:ext cx="6074231" cy="435434"/>
            <a:chOff x="968829" y="2514597"/>
            <a:chExt cx="6074231" cy="43543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ACA59A-D375-694E-A01A-DD1FD8D4D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829" y="2715988"/>
              <a:ext cx="6074231" cy="27213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E62176-165B-1E4F-A99D-679C6606B907}"/>
                </a:ext>
              </a:extLst>
            </p:cNvPr>
            <p:cNvCxnSpPr/>
            <p:nvPr/>
          </p:nvCxnSpPr>
          <p:spPr>
            <a:xfrm flipV="1">
              <a:off x="968829" y="2525486"/>
              <a:ext cx="0" cy="21771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ABE94D-D145-3E47-A725-50E1185DDA8E}"/>
                </a:ext>
              </a:extLst>
            </p:cNvPr>
            <p:cNvCxnSpPr/>
            <p:nvPr/>
          </p:nvCxnSpPr>
          <p:spPr>
            <a:xfrm flipV="1">
              <a:off x="2264229" y="2732316"/>
              <a:ext cx="0" cy="21771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847575-945F-8B4B-9C48-7684565A9F7D}"/>
                </a:ext>
              </a:extLst>
            </p:cNvPr>
            <p:cNvCxnSpPr/>
            <p:nvPr/>
          </p:nvCxnSpPr>
          <p:spPr>
            <a:xfrm flipV="1">
              <a:off x="3570516" y="2525487"/>
              <a:ext cx="0" cy="21771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CE177A-B63D-3045-BC81-D225DA099BB5}"/>
                </a:ext>
              </a:extLst>
            </p:cNvPr>
            <p:cNvCxnSpPr/>
            <p:nvPr/>
          </p:nvCxnSpPr>
          <p:spPr>
            <a:xfrm flipV="1">
              <a:off x="5181603" y="2732317"/>
              <a:ext cx="0" cy="21771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6EBED7-8742-754C-ACAD-8A74F64510F3}"/>
                </a:ext>
              </a:extLst>
            </p:cNvPr>
            <p:cNvCxnSpPr/>
            <p:nvPr/>
          </p:nvCxnSpPr>
          <p:spPr>
            <a:xfrm flipV="1">
              <a:off x="7032174" y="2514597"/>
              <a:ext cx="0" cy="217714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E115FC1-40C9-C74C-88B8-C6F752132D26}"/>
              </a:ext>
            </a:extLst>
          </p:cNvPr>
          <p:cNvSpPr txBox="1"/>
          <p:nvPr/>
        </p:nvSpPr>
        <p:spPr>
          <a:xfrm>
            <a:off x="4268481" y="2930984"/>
            <a:ext cx="3227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Inverse Document Frequency</a:t>
            </a:r>
          </a:p>
          <a:p>
            <a:pPr algn="ctr"/>
            <a:r>
              <a:rPr lang="en-US" sz="2000" dirty="0"/>
              <a:t>1970’s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2F292-E15A-674F-A368-0A957712477F}"/>
              </a:ext>
            </a:extLst>
          </p:cNvPr>
          <p:cNvSpPr txBox="1"/>
          <p:nvPr/>
        </p:nvSpPr>
        <p:spPr>
          <a:xfrm>
            <a:off x="7211855" y="1828485"/>
            <a:ext cx="853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TREC</a:t>
            </a:r>
          </a:p>
          <a:p>
            <a:r>
              <a:rPr lang="en-US" sz="2000" dirty="0"/>
              <a:t>1990’s</a:t>
            </a:r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088572"/>
            <a:ext cx="8110446" cy="321128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/>
              <a:t>TREC provided a platform for exchange of ideas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Large scale testing helped the participants identify where their system were failing and in turn find a fix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Allowed for generation of innovative ideas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Use of tracks helped solve sub problems of particular focus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20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6287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FA6C595-DC74-A14B-A252-87BB73BCE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22858"/>
              </p:ext>
            </p:extLst>
          </p:nvPr>
        </p:nvGraphicFramePr>
        <p:xfrm>
          <a:off x="152400" y="391207"/>
          <a:ext cx="3465231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17669-D811-AC44-8F4D-27F91588D1EC}"/>
              </a:ext>
            </a:extLst>
          </p:cNvPr>
          <p:cNvSpPr txBox="1"/>
          <p:nvPr/>
        </p:nvSpPr>
        <p:spPr>
          <a:xfrm>
            <a:off x="3787254" y="391207"/>
            <a:ext cx="4728096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1B1D"/>
                </a:solidFill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Elaborated the proceedings of TREC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Sub problems that each track tackled was explained clearly</a:t>
            </a:r>
            <a:r>
              <a:rPr lang="en-US" sz="2000" dirty="0">
                <a:solidFill>
                  <a:srgbClr val="991B1D"/>
                </a:solidFill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8EBCB-5846-AA41-A4B8-65C8EBD1FDFD}"/>
              </a:ext>
            </a:extLst>
          </p:cNvPr>
          <p:cNvSpPr txBox="1"/>
          <p:nvPr/>
        </p:nvSpPr>
        <p:spPr>
          <a:xfrm>
            <a:off x="3787254" y="2437015"/>
            <a:ext cx="472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1B1D"/>
                </a:solidFill>
              </a:rPr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Strategies used by participants was not discussed</a:t>
            </a:r>
          </a:p>
        </p:txBody>
      </p:sp>
    </p:spTree>
    <p:extLst>
      <p:ext uri="{BB962C8B-B14F-4D97-AF65-F5344CB8AC3E}">
        <p14:creationId xmlns:p14="http://schemas.microsoft.com/office/powerpoint/2010/main" val="245532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093" y="1951059"/>
            <a:ext cx="3788960" cy="57262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32112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/>
              <a:t>Started in 1992 by DARPA in close collaboration with NIST (National Institute of Standards and Technology)</a:t>
            </a:r>
          </a:p>
          <a:p>
            <a:pPr>
              <a:lnSpc>
                <a:spcPct val="100000"/>
              </a:lnSpc>
            </a:pPr>
            <a:r>
              <a:rPr lang="en-US" sz="2400" b="0" dirty="0"/>
              <a:t>Responsible for sponsoring the first large-scale evaluations of retrieval across different languages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TREC (Text REtrieval Conference)</a:t>
            </a:r>
          </a:p>
        </p:txBody>
      </p:sp>
    </p:spTree>
    <p:extLst>
      <p:ext uri="{BB962C8B-B14F-4D97-AF65-F5344CB8AC3E}">
        <p14:creationId xmlns:p14="http://schemas.microsoft.com/office/powerpoint/2010/main" val="7854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4B80D9D-1332-6543-88C2-227767948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80269"/>
              </p:ext>
            </p:extLst>
          </p:nvPr>
        </p:nvGraphicFramePr>
        <p:xfrm>
          <a:off x="252413" y="348343"/>
          <a:ext cx="8162244" cy="395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13824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Topic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Documents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Relevance Assessments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TREC Test Collections</a:t>
            </a:r>
          </a:p>
        </p:txBody>
      </p:sp>
    </p:spTree>
    <p:extLst>
      <p:ext uri="{BB962C8B-B14F-4D97-AF65-F5344CB8AC3E}">
        <p14:creationId xmlns:p14="http://schemas.microsoft.com/office/powerpoint/2010/main" val="7256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86543"/>
            <a:ext cx="8110446" cy="13824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Questions that users generally ask and require to be retrieved from the document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Topics in TREC were more like user-need statements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192371"/>
            <a:ext cx="8110446" cy="99417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8246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342B5-17EF-7C45-B405-37FDCCB3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2" y="952500"/>
            <a:ext cx="8140700" cy="32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91323-2AFF-6140-BFED-86D15EB51CBB}"/>
              </a:ext>
            </a:extLst>
          </p:cNvPr>
          <p:cNvSpPr txBox="1"/>
          <p:nvPr/>
        </p:nvSpPr>
        <p:spPr>
          <a:xfrm>
            <a:off x="3004457" y="4191000"/>
            <a:ext cx="3050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Topic as provided in TREC-6</a:t>
            </a:r>
          </a:p>
        </p:txBody>
      </p:sp>
    </p:spTree>
    <p:extLst>
      <p:ext uri="{BB962C8B-B14F-4D97-AF65-F5344CB8AC3E}">
        <p14:creationId xmlns:p14="http://schemas.microsoft.com/office/powerpoint/2010/main" val="11620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903513"/>
            <a:ext cx="8347210" cy="1273629"/>
          </a:xfrm>
        </p:spPr>
        <p:txBody>
          <a:bodyPr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200" b="0" dirty="0"/>
              <a:t>Documents are given in CD-ROM’s (around 1GB each)</a:t>
            </a:r>
          </a:p>
          <a:p>
            <a:pPr>
              <a:lnSpc>
                <a:spcPct val="100000"/>
              </a:lnSpc>
            </a:pPr>
            <a:r>
              <a:rPr lang="en-US" sz="2200" b="0" dirty="0"/>
              <a:t>5 disks were provided (Disks 1-4: Training documents; Disk 5: Ad hoc task)</a:t>
            </a:r>
          </a:p>
          <a:p>
            <a:pPr>
              <a:lnSpc>
                <a:spcPct val="100000"/>
              </a:lnSpc>
            </a:pPr>
            <a:r>
              <a:rPr lang="en-US" sz="2200" b="0" dirty="0"/>
              <a:t>Documents are tagged using Standard Generalized Markup Language (SGML)</a:t>
            </a:r>
            <a:endParaRPr lang="en-US" sz="2000" b="0" dirty="0"/>
          </a:p>
          <a:p>
            <a:pPr marL="0" indent="0">
              <a:lnSpc>
                <a:spcPct val="100000"/>
              </a:lnSpc>
              <a:buNone/>
            </a:pPr>
            <a:endParaRPr lang="en-US" sz="2000" b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D436891A-EA10-A744-9B36-72B67BA7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376236"/>
            <a:ext cx="8110446" cy="5580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3653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15,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TREC - 6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FE0C66-98F1-7E4E-9443-1669FA16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14"/>
            <a:ext cx="8045355" cy="4220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0B5BC-5F9E-154C-880C-D2A145B52160}"/>
              </a:ext>
            </a:extLst>
          </p:cNvPr>
          <p:cNvSpPr txBox="1"/>
          <p:nvPr/>
        </p:nvSpPr>
        <p:spPr>
          <a:xfrm>
            <a:off x="2416628" y="4236902"/>
            <a:ext cx="35256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 document tagged using  SGML </a:t>
            </a:r>
          </a:p>
        </p:txBody>
      </p:sp>
    </p:spTree>
    <p:extLst>
      <p:ext uri="{BB962C8B-B14F-4D97-AF65-F5344CB8AC3E}">
        <p14:creationId xmlns:p14="http://schemas.microsoft.com/office/powerpoint/2010/main" val="3160903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4323</TotalTime>
  <Words>676</Words>
  <Application>Microsoft Macintosh PowerPoint</Application>
  <PresentationFormat>On-screen Show (16:9)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 MT Condensed Light</vt:lpstr>
      <vt:lpstr>Arial</vt:lpstr>
      <vt:lpstr>Calibri</vt:lpstr>
      <vt:lpstr>Calibri Light</vt:lpstr>
      <vt:lpstr>Helvetica Neue</vt:lpstr>
      <vt:lpstr>Custom Design</vt:lpstr>
      <vt:lpstr>PowerPoint Presentation</vt:lpstr>
      <vt:lpstr>When did Information Retrieval Begin?</vt:lpstr>
      <vt:lpstr>TREC (Text REtrieval Conference)</vt:lpstr>
      <vt:lpstr>PowerPoint Presentation</vt:lpstr>
      <vt:lpstr>TREC Test Collections</vt:lpstr>
      <vt:lpstr>Topics</vt:lpstr>
      <vt:lpstr>PowerPoint Presentation</vt:lpstr>
      <vt:lpstr>Documents</vt:lpstr>
      <vt:lpstr>PowerPoint Presentation</vt:lpstr>
      <vt:lpstr>PowerPoint Presentation</vt:lpstr>
      <vt:lpstr>Standing Queries</vt:lpstr>
      <vt:lpstr>Tasks Involved in TREC</vt:lpstr>
      <vt:lpstr>PowerPoint Presentation</vt:lpstr>
      <vt:lpstr>PowerPoint Presentation</vt:lpstr>
      <vt:lpstr>PowerPoint Presentation</vt:lpstr>
      <vt:lpstr>Results of Routing Task</vt:lpstr>
      <vt:lpstr>Results of Ad hoc Task</vt:lpstr>
      <vt:lpstr>PowerPoint Presentation</vt:lpstr>
      <vt:lpstr>Results of Tracks used in TREC-6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Arathi Mary Sunder</dc:creator>
  <cp:lastModifiedBy>Arathi Mary Sunder</cp:lastModifiedBy>
  <cp:revision>134</cp:revision>
  <dcterms:created xsi:type="dcterms:W3CDTF">2018-02-12T10:44:59Z</dcterms:created>
  <dcterms:modified xsi:type="dcterms:W3CDTF">2018-02-15T22:49:26Z</dcterms:modified>
</cp:coreProperties>
</file>