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22"/>
  </p:notesMasterIdLst>
  <p:sldIdLst>
    <p:sldId id="256" r:id="rId3"/>
    <p:sldId id="279" r:id="rId4"/>
    <p:sldId id="280" r:id="rId5"/>
    <p:sldId id="281" r:id="rId6"/>
    <p:sldId id="265" r:id="rId7"/>
    <p:sldId id="266" r:id="rId8"/>
    <p:sldId id="267" r:id="rId9"/>
    <p:sldId id="272" r:id="rId10"/>
    <p:sldId id="268" r:id="rId11"/>
    <p:sldId id="273" r:id="rId12"/>
    <p:sldId id="269" r:id="rId13"/>
    <p:sldId id="274" r:id="rId14"/>
    <p:sldId id="270" r:id="rId15"/>
    <p:sldId id="275" r:id="rId16"/>
    <p:sldId id="276" r:id="rId17"/>
    <p:sldId id="271" r:id="rId18"/>
    <p:sldId id="277" r:id="rId19"/>
    <p:sldId id="264" r:id="rId20"/>
    <p:sldId id="27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F06972AF-FF6C-445A-B9B3-BC69B5B84AEE}">
  <a:tblStyle styleId="{F06972AF-FF6C-445A-B9B3-BC69B5B84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marR="0" lvl="1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74700" marR="0" lvl="3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0" marR="0" lvl="4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2700" marR="0" lvl="5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49400" marR="0" lvl="6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03400" marR="0" lvl="7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 flipH="1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Shape 52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1027" y="178596"/>
            <a:ext cx="748500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700" y="4846523"/>
            <a:ext cx="1821900" cy="1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102" y="4603733"/>
            <a:ext cx="1741800" cy="352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 rot="10800000" flipH="1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65" descr="Small Use Shield_GoldOnTrans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01027" y="178596"/>
            <a:ext cx="748500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 descr="1-lineWordmark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97700" y="4846523"/>
            <a:ext cx="1821900" cy="1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Formal_Viterbi_GoldOnCard_NoBG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2102" y="4603733"/>
            <a:ext cx="1741800" cy="352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9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sz="48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The Roma Personal </a:t>
            </a:r>
            <a:r>
              <a:rPr lang="en-US" sz="48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Metadata Service</a:t>
            </a:r>
            <a:br>
              <a:rPr lang="en-US" sz="48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r>
              <a:rPr lang="en-US" sz="48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Edward </a:t>
            </a: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</a:t>
            </a: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wierk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</a:t>
            </a: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Emre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iciman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athan C. Williams, Takashi Fukushima, Hideki Yoshida, Vince </a:t>
            </a:r>
            <a:r>
              <a:rPr lang="en-US" sz="200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Laviano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And Mary Baker 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2133600" y="3333750"/>
            <a:ext cx="5638799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Vaishnavi </a:t>
            </a:r>
            <a:r>
              <a:rPr lang="en" sz="36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Kishore </a:t>
            </a:r>
            <a:r>
              <a:rPr lang="en" sz="36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Kumar</a:t>
            </a:r>
          </a:p>
          <a:p>
            <a:pPr marL="0" marR="0" lvl="0" indent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USC ID: 8786316343</a:t>
            </a:r>
            <a:endParaRPr sz="20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Stores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no connectivity with metadata server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not be Roma aware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by the authors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to those accessible via URI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HTTP, FTP, file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applications that operate on data in data stores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editors,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 information managers, web-based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of two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Roma Aware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use metadata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 changes to metadata server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-381000">
              <a:spcBef>
                <a:spcPts val="500"/>
              </a:spcBef>
              <a:buSzPts val="2400"/>
              <a:buFont typeface="Arial"/>
              <a:buChar char="•"/>
            </a:pPr>
            <a:r>
              <a:rPr lang="en-US" dirty="0" smtClean="0"/>
              <a:t>Roma Unaware</a:t>
            </a:r>
          </a:p>
          <a:p>
            <a:pPr marL="914400" lvl="2" indent="-381000">
              <a:spcBef>
                <a:spcPts val="500"/>
              </a:spcBef>
              <a:buSzPts val="2400"/>
              <a:buFont typeface="Courier New" pitchFamily="49" charset="0"/>
              <a:buChar char="o"/>
            </a:pPr>
            <a:r>
              <a:rPr lang="en-US" dirty="0" smtClean="0"/>
              <a:t>Any traditional application</a:t>
            </a:r>
          </a:p>
          <a:p>
            <a:pPr marL="457200" lvl="1" indent="-381000">
              <a:spcBef>
                <a:spcPts val="500"/>
              </a:spcBef>
              <a:buSzPts val="2400"/>
              <a:buFont typeface="Arial"/>
              <a:buChar char="•"/>
            </a:pPr>
            <a:r>
              <a:rPr lang="en-US" dirty="0" smtClean="0"/>
              <a:t>Must </a:t>
            </a:r>
            <a:r>
              <a:rPr lang="en-US" dirty="0" smtClean="0"/>
              <a:t>be connected </a:t>
            </a:r>
            <a:r>
              <a:rPr lang="en-US" dirty="0" smtClean="0"/>
              <a:t>to metadata server during use</a:t>
            </a:r>
          </a:p>
          <a:p>
            <a:pPr marL="457200" lvl="1" indent="-381000">
              <a:spcBef>
                <a:spcPts val="500"/>
              </a:spcBef>
              <a:buSzPts val="2400"/>
              <a:buFont typeface="Arial"/>
              <a:buChar char="•"/>
            </a:pPr>
            <a:r>
              <a:rPr lang="en-US" dirty="0" smtClean="0"/>
              <a:t>Implemented by </a:t>
            </a:r>
            <a:r>
              <a:rPr lang="en-US" dirty="0" smtClean="0"/>
              <a:t>authors</a:t>
            </a:r>
          </a:p>
          <a:p>
            <a:pPr marL="914400" lvl="2" indent="-381000">
              <a:spcBef>
                <a:spcPts val="500"/>
              </a:spcBef>
              <a:buSzPts val="2400"/>
              <a:buFont typeface="Calibri" pitchFamily="34" charset="0"/>
              <a:buChar char="–"/>
            </a:pPr>
            <a:r>
              <a:rPr lang="en-US" dirty="0" smtClean="0"/>
              <a:t>Three types of Roma Aware apps</a:t>
            </a:r>
          </a:p>
          <a:p>
            <a:pPr marL="1371600" lvl="3" indent="-381000">
              <a:spcBef>
                <a:spcPts val="500"/>
              </a:spcBef>
              <a:buSzPts val="2400"/>
              <a:buFont typeface="Courier New" pitchFamily="49" charset="0"/>
              <a:buChar char="o"/>
            </a:pPr>
            <a:r>
              <a:rPr lang="en-US" dirty="0" smtClean="0"/>
              <a:t>Web based metadata browser</a:t>
            </a:r>
          </a:p>
          <a:p>
            <a:pPr marL="1371600" lvl="3" indent="-381000">
              <a:spcBef>
                <a:spcPts val="500"/>
              </a:spcBef>
              <a:buSzPts val="2400"/>
              <a:buFont typeface="Courier New" pitchFamily="49" charset="0"/>
              <a:buChar char="o"/>
            </a:pPr>
            <a:r>
              <a:rPr lang="en-US" dirty="0" smtClean="0"/>
              <a:t>Command line tools – </a:t>
            </a:r>
            <a:r>
              <a:rPr lang="en-US" dirty="0" err="1" smtClean="0"/>
              <a:t>ls</a:t>
            </a:r>
            <a:r>
              <a:rPr lang="en-US" dirty="0" smtClean="0"/>
              <a:t>, locate, get, import</a:t>
            </a:r>
          </a:p>
          <a:p>
            <a:pPr marL="1371600" lvl="3" indent="-381000">
              <a:spcBef>
                <a:spcPts val="500"/>
              </a:spcBef>
              <a:buSzPts val="2400"/>
              <a:buFont typeface="Courier New" pitchFamily="49" charset="0"/>
              <a:buChar char="o"/>
            </a:pPr>
            <a:r>
              <a:rPr lang="en-US" dirty="0" smtClean="0"/>
              <a:t>PDA app for browsing metadata</a:t>
            </a:r>
            <a:endParaRPr lang="en-US" dirty="0" smtClean="0"/>
          </a:p>
          <a:p>
            <a:pPr marL="914400" lvl="2" indent="-381000">
              <a:spcBef>
                <a:spcPts val="500"/>
              </a:spcBef>
              <a:buSzPts val="2400"/>
              <a:buFont typeface="Calibri" pitchFamily="34" charset="0"/>
              <a:buChar char="⁻"/>
            </a:pPr>
            <a:endParaRPr lang="en-US" dirty="0" smtClean="0"/>
          </a:p>
          <a:p>
            <a:pPr marL="914400" lvl="2" indent="-381000">
              <a:spcBef>
                <a:spcPts val="500"/>
              </a:spcBef>
              <a:buSzPts val="2400"/>
              <a:buNone/>
            </a:pPr>
            <a:endParaRPr lang="en-US" dirty="0" smtClean="0"/>
          </a:p>
          <a:p>
            <a:pPr marL="457200" lvl="1" indent="-381000">
              <a:spcBef>
                <a:spcPts val="500"/>
              </a:spcBef>
              <a:buSzPts val="2400"/>
              <a:buFont typeface="Arial"/>
              <a:buChar char="•"/>
            </a:pPr>
            <a:endParaRPr lang="en-US" dirty="0" smtClean="0"/>
          </a:p>
          <a:p>
            <a:pPr marL="457200" lvl="1" indent="-381000">
              <a:spcBef>
                <a:spcPts val="500"/>
              </a:spcBef>
              <a:buSzPts val="2400"/>
              <a:buFont typeface="Arial"/>
              <a:buChar char="•"/>
            </a:pPr>
            <a:endParaRPr lang="en-US" dirty="0" smtClean="0"/>
          </a:p>
          <a:p>
            <a:pPr marL="914400" lvl="2" indent="-381000">
              <a:spcBef>
                <a:spcPts val="500"/>
              </a:spcBef>
              <a:buSzPts val="2400"/>
              <a:buNone/>
            </a:pPr>
            <a:endParaRPr lang="en-US" dirty="0" smtClean="0"/>
          </a:p>
          <a:p>
            <a:pPr marL="914400" lvl="2" indent="-381000">
              <a:spcBef>
                <a:spcPts val="500"/>
              </a:spcBef>
              <a:buSzPts val="2400"/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 on behalf of users and Roma Unaware apps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types based on interaction with metadata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Read-only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Write-only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Read/write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Needs access to both metadata server and data store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Authors implemented only write-only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Issues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conflicts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know which version is right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availability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(today’s) networks make PANs a reality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Cache metadata subsets into multiple servers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Issues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23950"/>
            <a:ext cx="7886700" cy="3263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Amount of storage needed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Absolute size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- around 1MB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size : data size - 1:25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Making apps Roma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Aware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extensions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Roma aware layer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agents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Identifying file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instances – URI to files is M-to-N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File System–can use all these along with Roma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for no/weak network by caching data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OceanStore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untrusted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servers for fee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Bayou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Peer to peer distributed system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23950"/>
            <a:ext cx="7886700" cy="3263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SyncML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XML-based synchronization protocol for resource constrained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Presto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to Roma, but no tracking and sync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Dataheap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Centralized metadata server + transformation from native format to user’s current device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7750"/>
            <a:ext cx="7886700" cy="3263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which provides personal mobility and version tracking via centralized metadata repository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good explanation with example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innovation analyzing future tech improvements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 on apps to detect and handle confusions with URI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 just before conclusions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6600" dirty="0" smtClean="0"/>
              <a:t>			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7750"/>
            <a:ext cx="7886700" cy="3263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heterogeneous digital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variety of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repositories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among multiple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not remember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which device a file is present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has latest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name itself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related documents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should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23950"/>
            <a:ext cx="7886700" cy="3263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solve one of the common problems faced by all of us while handling multiple heterogeneous devices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what we study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just learnt about metadata in 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Required Functionalities of Roma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available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– file location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 synchronize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ﬁles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Keywords for searching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ﬁles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stored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outside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ﬁles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stored on disconnected media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is it implemented?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centralized metadata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accessible to user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records contain UID, version, location, keywords etc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Instances of a file have same UID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logically similar files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o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1550"/>
            <a:ext cx="7210425" cy="32923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7750"/>
            <a:ext cx="7886700" cy="326340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Maintains metadata records – info about all copies of all user’s data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Centralized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write conflicts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for apps to search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integrate from heterogeneous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</a:t>
            </a:r>
          </a:p>
          <a:p>
            <a:pPr lvl="2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User’s namespace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Gives apps knowledge about data in unavailable stores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the authors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Records are maintained in XML-based format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Stores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user’s data accessed by apps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data storage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ﬁle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servers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laptops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personal digital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assistants, cell phones, wristwatches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CDs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561</Words>
  <Application>Microsoft Office PowerPoint</Application>
  <PresentationFormat>On-screen Show (16:9)</PresentationFormat>
  <Paragraphs>128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The Roma Personal Metadata Service  Edward Swierk, Emre Kiciman, Nathan C. Williams, Takashi Fukushima, Hideki Yoshida, Vince Laviano And Mary Baker </vt:lpstr>
      <vt:lpstr>Introduction</vt:lpstr>
      <vt:lpstr>Why should we care</vt:lpstr>
      <vt:lpstr>Required Functionalities of Roma </vt:lpstr>
      <vt:lpstr>How is it implemented?</vt:lpstr>
      <vt:lpstr>Architecture</vt:lpstr>
      <vt:lpstr>Metadata Server</vt:lpstr>
      <vt:lpstr>Metadata Server</vt:lpstr>
      <vt:lpstr>Data Stores</vt:lpstr>
      <vt:lpstr>Data Stores</vt:lpstr>
      <vt:lpstr>Applications</vt:lpstr>
      <vt:lpstr>Applications</vt:lpstr>
      <vt:lpstr>Agents</vt:lpstr>
      <vt:lpstr>Design Issues</vt:lpstr>
      <vt:lpstr>Design Issues</vt:lpstr>
      <vt:lpstr>Related Work</vt:lpstr>
      <vt:lpstr>Related Work</vt:lpstr>
      <vt:lpstr>Conclusions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Roma Personal Metadata Service</dc:title>
  <dc:creator>Vaishnavi</dc:creator>
  <cp:lastModifiedBy>Vaishnavi</cp:lastModifiedBy>
  <cp:revision>43</cp:revision>
  <dcterms:modified xsi:type="dcterms:W3CDTF">2018-02-22T12:58:23Z</dcterms:modified>
</cp:coreProperties>
</file>