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4"/>
  </p:normalViewPr>
  <p:slideViewPr>
    <p:cSldViewPr snapToGrid="0" snapToObjects="1">
      <p:cViewPr varScale="1">
        <p:scale>
          <a:sx n="76" d="100"/>
          <a:sy n="76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WOMEN OBESITY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Writing Assignment 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Obesity?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It is the </a:t>
            </a:r>
            <a:r>
              <a:rPr lang="en-US" sz="2000" dirty="0"/>
              <a:t>condition of being grossly fat or </a:t>
            </a:r>
            <a:r>
              <a:rPr lang="en-US" sz="2000" dirty="0" smtClean="0"/>
              <a:t>overweight</a:t>
            </a:r>
            <a:endParaRPr lang="en-US" sz="2000" dirty="0"/>
          </a:p>
          <a:p>
            <a:r>
              <a:rPr lang="en-US" sz="2000" i="1" dirty="0"/>
              <a:t>Obesity</a:t>
            </a:r>
            <a:r>
              <a:rPr lang="en-US" sz="2000" dirty="0"/>
              <a:t> affects not just appearance, but disease processes as </a:t>
            </a:r>
            <a:r>
              <a:rPr lang="en-US" sz="2000" dirty="0" smtClean="0"/>
              <a:t>well</a:t>
            </a:r>
          </a:p>
          <a:p>
            <a:r>
              <a:rPr lang="en-US" sz="2000" i="1" dirty="0" smtClean="0"/>
              <a:t>It</a:t>
            </a:r>
            <a:r>
              <a:rPr lang="en-US" sz="2000" dirty="0"/>
              <a:t> has been linked to a number of health risks, such as heart </a:t>
            </a:r>
            <a:r>
              <a:rPr lang="en-US" sz="2000" dirty="0" smtClean="0"/>
              <a:t>disease</a:t>
            </a:r>
          </a:p>
          <a:p>
            <a:r>
              <a:rPr lang="en-US" sz="2000" dirty="0"/>
              <a:t>I</a:t>
            </a:r>
            <a:r>
              <a:rPr lang="en-US" sz="2000" dirty="0" smtClean="0"/>
              <a:t>n </a:t>
            </a:r>
            <a:r>
              <a:rPr lang="en-US" sz="2000" dirty="0"/>
              <a:t>an </a:t>
            </a:r>
            <a:r>
              <a:rPr lang="en-US" sz="2000" dirty="0" smtClean="0"/>
              <a:t>adult, it is </a:t>
            </a:r>
            <a:r>
              <a:rPr lang="en-US" sz="2000" dirty="0"/>
              <a:t>typically indicated by a body mass index of 30 or </a:t>
            </a:r>
            <a:r>
              <a:rPr lang="en-US" sz="2000" dirty="0" smtClean="0"/>
              <a:t>greater</a:t>
            </a:r>
          </a:p>
          <a:p>
            <a:r>
              <a:rPr lang="en-US" sz="2000" dirty="0" smtClean="0"/>
              <a:t>According to WHO report in 2014, approx. 40% females in the world are obese, which has definitely grown in the last three years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185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Contributing to Obesity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Genetics. Your genes may affect the amount of body fat you store, and where that fat is </a:t>
            </a:r>
            <a:r>
              <a:rPr lang="en-US" sz="2000" dirty="0" smtClean="0"/>
              <a:t>distributed</a:t>
            </a:r>
            <a:endParaRPr lang="en-US" sz="2000" dirty="0"/>
          </a:p>
          <a:p>
            <a:r>
              <a:rPr lang="en-US" sz="2000" dirty="0"/>
              <a:t>Family </a:t>
            </a:r>
            <a:r>
              <a:rPr lang="en-US" sz="2000" dirty="0" smtClean="0"/>
              <a:t>lifestyle</a:t>
            </a:r>
            <a:endParaRPr lang="en-US" sz="2000" dirty="0"/>
          </a:p>
          <a:p>
            <a:r>
              <a:rPr lang="en-US" sz="2000" dirty="0" smtClean="0"/>
              <a:t>Inactivity</a:t>
            </a:r>
            <a:endParaRPr lang="en-US" sz="2000" dirty="0"/>
          </a:p>
          <a:p>
            <a:r>
              <a:rPr lang="en-US" sz="2000" dirty="0"/>
              <a:t>Unhealthy </a:t>
            </a:r>
            <a:r>
              <a:rPr lang="en-US" sz="2000" dirty="0" smtClean="0"/>
              <a:t>diet</a:t>
            </a:r>
            <a:endParaRPr lang="en-US" sz="2000" dirty="0"/>
          </a:p>
          <a:p>
            <a:r>
              <a:rPr lang="en-US" sz="2000" dirty="0"/>
              <a:t>Medical </a:t>
            </a:r>
            <a:r>
              <a:rPr lang="en-US" sz="2000" dirty="0" smtClean="0"/>
              <a:t>problems</a:t>
            </a:r>
            <a:endParaRPr lang="en-US" sz="2000" dirty="0"/>
          </a:p>
          <a:p>
            <a:r>
              <a:rPr lang="en-US" sz="2000" dirty="0"/>
              <a:t>Certain </a:t>
            </a:r>
            <a:r>
              <a:rPr lang="en-US" sz="2000" dirty="0" smtClean="0"/>
              <a:t>medications</a:t>
            </a:r>
            <a:endParaRPr lang="en-US" sz="2000" dirty="0"/>
          </a:p>
          <a:p>
            <a:r>
              <a:rPr lang="en-US" sz="2000" dirty="0"/>
              <a:t>Social and economic </a:t>
            </a:r>
            <a:r>
              <a:rPr lang="en-US" sz="2000" dirty="0" smtClean="0"/>
              <a:t>issues</a:t>
            </a:r>
            <a:endParaRPr lang="en-US" sz="2000" dirty="0"/>
          </a:p>
          <a:p>
            <a:r>
              <a:rPr lang="en-US" sz="2000" dirty="0" smtClean="0"/>
              <a:t>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830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Female obesity ratio in USA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067"/>
            <a:ext cx="12124267" cy="4588933"/>
          </a:xfrm>
        </p:spPr>
      </p:pic>
    </p:spTree>
    <p:extLst>
      <p:ext uri="{BB962C8B-B14F-4D97-AF65-F5344CB8AC3E}">
        <p14:creationId xmlns:p14="http://schemas.microsoft.com/office/powerpoint/2010/main" val="197276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overcome Obesity?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204" y="665031"/>
            <a:ext cx="2011063" cy="132423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Eat the right proportions</a:t>
            </a:r>
          </a:p>
          <a:p>
            <a:r>
              <a:rPr lang="en-US" sz="2000" dirty="0" smtClean="0"/>
              <a:t>Get at least 60 min of physical activity</a:t>
            </a:r>
          </a:p>
          <a:p>
            <a:r>
              <a:rPr lang="en-US" sz="2000" dirty="0" smtClean="0"/>
              <a:t>Drink more water</a:t>
            </a:r>
          </a:p>
          <a:p>
            <a:r>
              <a:rPr lang="en-US" sz="2000" dirty="0" smtClean="0"/>
              <a:t>Eat a variety of food from all genres</a:t>
            </a:r>
          </a:p>
          <a:p>
            <a:r>
              <a:rPr lang="en-US" sz="2000" dirty="0" smtClean="0"/>
              <a:t>Diet your way</a:t>
            </a:r>
          </a:p>
          <a:p>
            <a:r>
              <a:rPr lang="en-US" sz="2000" dirty="0" smtClean="0"/>
              <a:t>Walk and Talk ;) [as women love talking]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0" y="2398155"/>
            <a:ext cx="4275667" cy="362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3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by Amazon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 I AM FIT” app </a:t>
            </a:r>
          </a:p>
          <a:p>
            <a:r>
              <a:rPr lang="en-US" dirty="0" smtClean="0"/>
              <a:t>Applicable for all age groups in women</a:t>
            </a:r>
          </a:p>
          <a:p>
            <a:r>
              <a:rPr lang="en-US" dirty="0" smtClean="0"/>
              <a:t>Focuses on improving health conditions in women</a:t>
            </a:r>
          </a:p>
          <a:p>
            <a:r>
              <a:rPr lang="en-US" dirty="0" smtClean="0"/>
              <a:t>Provides a virtual trainer who properly guides in the workout routines as well as provides the correct diet depending on the female</a:t>
            </a:r>
          </a:p>
          <a:p>
            <a:r>
              <a:rPr lang="en-US" dirty="0" smtClean="0"/>
              <a:t>Can reduce the overall obesity percentage in the women gender</a:t>
            </a:r>
          </a:p>
          <a:p>
            <a:r>
              <a:rPr lang="en-US" dirty="0" smtClean="0"/>
              <a:t>Main motto “ I CAN, I WILL, I HAVE DONE IT” and thus motivates them towards their goal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95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</TotalTime>
  <Words>180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Wingdings 3</vt:lpstr>
      <vt:lpstr>Arial</vt:lpstr>
      <vt:lpstr>Ion Boardroom</vt:lpstr>
      <vt:lpstr>WOMEN OBESITY </vt:lpstr>
      <vt:lpstr>What is Obesity? </vt:lpstr>
      <vt:lpstr>Factors Contributing to Obesity </vt:lpstr>
      <vt:lpstr>Female obesity ratio in USA</vt:lpstr>
      <vt:lpstr>How to overcome Obesity?  </vt:lpstr>
      <vt:lpstr>Proposal by Amazon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OBESITY </dc:title>
  <dc:creator>mukar@usc.edu</dc:creator>
  <cp:lastModifiedBy>mukar@usc.edu</cp:lastModifiedBy>
  <cp:revision>2</cp:revision>
  <dcterms:created xsi:type="dcterms:W3CDTF">2017-05-01T11:58:03Z</dcterms:created>
  <dcterms:modified xsi:type="dcterms:W3CDTF">2017-05-01T12:12:29Z</dcterms:modified>
</cp:coreProperties>
</file>