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8" r:id="rId1"/>
    <p:sldMasterId id="2147483751" r:id="rId2"/>
    <p:sldMasterId id="2147483762" r:id="rId3"/>
  </p:sldMasterIdLst>
  <p:notesMasterIdLst>
    <p:notesMasterId r:id="rId53"/>
  </p:notesMasterIdLst>
  <p:handoutMasterIdLst>
    <p:handoutMasterId r:id="rId54"/>
  </p:handoutMasterIdLst>
  <p:sldIdLst>
    <p:sldId id="361" r:id="rId4"/>
    <p:sldId id="362" r:id="rId5"/>
    <p:sldId id="414" r:id="rId6"/>
    <p:sldId id="407" r:id="rId7"/>
    <p:sldId id="408" r:id="rId8"/>
    <p:sldId id="409" r:id="rId9"/>
    <p:sldId id="410" r:id="rId10"/>
    <p:sldId id="411" r:id="rId11"/>
    <p:sldId id="412" r:id="rId12"/>
    <p:sldId id="413" r:id="rId13"/>
    <p:sldId id="394" r:id="rId14"/>
    <p:sldId id="415" r:id="rId15"/>
    <p:sldId id="369" r:id="rId16"/>
    <p:sldId id="395" r:id="rId17"/>
    <p:sldId id="355" r:id="rId18"/>
    <p:sldId id="356" r:id="rId19"/>
    <p:sldId id="416" r:id="rId20"/>
    <p:sldId id="418" r:id="rId21"/>
    <p:sldId id="372" r:id="rId22"/>
    <p:sldId id="391" r:id="rId23"/>
    <p:sldId id="417" r:id="rId24"/>
    <p:sldId id="374" r:id="rId25"/>
    <p:sldId id="392" r:id="rId26"/>
    <p:sldId id="396" r:id="rId27"/>
    <p:sldId id="419" r:id="rId28"/>
    <p:sldId id="375" r:id="rId29"/>
    <p:sldId id="439" r:id="rId30"/>
    <p:sldId id="421" r:id="rId31"/>
    <p:sldId id="432" r:id="rId32"/>
    <p:sldId id="376" r:id="rId33"/>
    <p:sldId id="440" r:id="rId34"/>
    <p:sldId id="423" r:id="rId35"/>
    <p:sldId id="433" r:id="rId36"/>
    <p:sldId id="377" r:id="rId37"/>
    <p:sldId id="441" r:id="rId38"/>
    <p:sldId id="424" r:id="rId39"/>
    <p:sldId id="434" r:id="rId40"/>
    <p:sldId id="378" r:id="rId41"/>
    <p:sldId id="442" r:id="rId42"/>
    <p:sldId id="426" r:id="rId43"/>
    <p:sldId id="435" r:id="rId44"/>
    <p:sldId id="444" r:id="rId45"/>
    <p:sldId id="443" r:id="rId46"/>
    <p:sldId id="429" r:id="rId47"/>
    <p:sldId id="436" r:id="rId48"/>
    <p:sldId id="379" r:id="rId49"/>
    <p:sldId id="445" r:id="rId50"/>
    <p:sldId id="446" r:id="rId51"/>
    <p:sldId id="390" r:id="rId52"/>
  </p:sldIdLst>
  <p:sldSz cx="9144000" cy="6858000" type="screen4x3"/>
  <p:notesSz cx="7010400" cy="9296400"/>
  <p:defaultTextStyle>
    <a:defPPr>
      <a:defRPr lang="en-US"/>
    </a:defPPr>
    <a:lvl1pPr algn="l" rtl="0" eaLnBrk="0" fontAlgn="base" hangingPunct="0">
      <a:spcBef>
        <a:spcPct val="0"/>
      </a:spcBef>
      <a:spcAft>
        <a:spcPct val="0"/>
      </a:spcAft>
      <a:defRPr sz="1400" kern="1200">
        <a:solidFill>
          <a:srgbClr val="000000"/>
        </a:solidFill>
        <a:latin typeface="Arial" charset="0"/>
        <a:ea typeface="+mn-ea"/>
        <a:cs typeface="Arial" charset="0"/>
        <a:sym typeface="Arial" charset="0"/>
      </a:defRPr>
    </a:lvl1pPr>
    <a:lvl2pPr marL="457200" algn="l" rtl="0" eaLnBrk="0" fontAlgn="base" hangingPunct="0">
      <a:spcBef>
        <a:spcPct val="0"/>
      </a:spcBef>
      <a:spcAft>
        <a:spcPct val="0"/>
      </a:spcAft>
      <a:defRPr sz="1400" kern="1200">
        <a:solidFill>
          <a:srgbClr val="000000"/>
        </a:solidFill>
        <a:latin typeface="Arial" charset="0"/>
        <a:ea typeface="+mn-ea"/>
        <a:cs typeface="Arial" charset="0"/>
        <a:sym typeface="Arial" charset="0"/>
      </a:defRPr>
    </a:lvl2pPr>
    <a:lvl3pPr marL="914400" algn="l" rtl="0" eaLnBrk="0" fontAlgn="base" hangingPunct="0">
      <a:spcBef>
        <a:spcPct val="0"/>
      </a:spcBef>
      <a:spcAft>
        <a:spcPct val="0"/>
      </a:spcAft>
      <a:defRPr sz="1400" kern="1200">
        <a:solidFill>
          <a:srgbClr val="000000"/>
        </a:solidFill>
        <a:latin typeface="Arial" charset="0"/>
        <a:ea typeface="+mn-ea"/>
        <a:cs typeface="Arial" charset="0"/>
        <a:sym typeface="Arial" charset="0"/>
      </a:defRPr>
    </a:lvl3pPr>
    <a:lvl4pPr marL="1371600" algn="l" rtl="0" eaLnBrk="0" fontAlgn="base" hangingPunct="0">
      <a:spcBef>
        <a:spcPct val="0"/>
      </a:spcBef>
      <a:spcAft>
        <a:spcPct val="0"/>
      </a:spcAft>
      <a:defRPr sz="1400" kern="1200">
        <a:solidFill>
          <a:srgbClr val="000000"/>
        </a:solidFill>
        <a:latin typeface="Arial" charset="0"/>
        <a:ea typeface="+mn-ea"/>
        <a:cs typeface="Arial" charset="0"/>
        <a:sym typeface="Arial" charset="0"/>
      </a:defRPr>
    </a:lvl4pPr>
    <a:lvl5pPr marL="1828800" algn="l" rtl="0" eaLnBrk="0" fontAlgn="base" hangingPunct="0">
      <a:spcBef>
        <a:spcPct val="0"/>
      </a:spcBef>
      <a:spcAft>
        <a:spcPct val="0"/>
      </a:spcAft>
      <a:defRPr sz="1400" kern="1200">
        <a:solidFill>
          <a:srgbClr val="000000"/>
        </a:solidFill>
        <a:latin typeface="Arial" charset="0"/>
        <a:ea typeface="+mn-ea"/>
        <a:cs typeface="Arial" charset="0"/>
        <a:sym typeface="Arial" charset="0"/>
      </a:defRPr>
    </a:lvl5pPr>
    <a:lvl6pPr marL="2286000" algn="l" defTabSz="914400" rtl="0" eaLnBrk="1" latinLnBrk="0" hangingPunct="1">
      <a:defRPr sz="1400" kern="1200">
        <a:solidFill>
          <a:srgbClr val="000000"/>
        </a:solidFill>
        <a:latin typeface="Arial" charset="0"/>
        <a:ea typeface="+mn-ea"/>
        <a:cs typeface="Arial" charset="0"/>
        <a:sym typeface="Arial" charset="0"/>
      </a:defRPr>
    </a:lvl6pPr>
    <a:lvl7pPr marL="2743200" algn="l" defTabSz="914400" rtl="0" eaLnBrk="1" latinLnBrk="0" hangingPunct="1">
      <a:defRPr sz="1400" kern="1200">
        <a:solidFill>
          <a:srgbClr val="000000"/>
        </a:solidFill>
        <a:latin typeface="Arial" charset="0"/>
        <a:ea typeface="+mn-ea"/>
        <a:cs typeface="Arial" charset="0"/>
        <a:sym typeface="Arial" charset="0"/>
      </a:defRPr>
    </a:lvl7pPr>
    <a:lvl8pPr marL="3200400" algn="l" defTabSz="914400" rtl="0" eaLnBrk="1" latinLnBrk="0" hangingPunct="1">
      <a:defRPr sz="1400" kern="1200">
        <a:solidFill>
          <a:srgbClr val="000000"/>
        </a:solidFill>
        <a:latin typeface="Arial" charset="0"/>
        <a:ea typeface="+mn-ea"/>
        <a:cs typeface="Arial" charset="0"/>
        <a:sym typeface="Arial" charset="0"/>
      </a:defRPr>
    </a:lvl8pPr>
    <a:lvl9pPr marL="3657600" algn="l" defTabSz="914400" rtl="0" eaLnBrk="1" latinLnBrk="0" hangingPunct="1">
      <a:defRPr sz="1400" kern="1200">
        <a:solidFill>
          <a:srgbClr val="000000"/>
        </a:solidFill>
        <a:latin typeface="Arial" charset="0"/>
        <a:ea typeface="+mn-ea"/>
        <a:cs typeface="Arial" charset="0"/>
        <a:sym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433" autoAdjust="0"/>
  </p:normalViewPr>
  <p:slideViewPr>
    <p:cSldViewPr>
      <p:cViewPr varScale="1">
        <p:scale>
          <a:sx n="112" d="100"/>
          <a:sy n="112" d="100"/>
        </p:scale>
        <p:origin x="1584"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heme" Target="theme/theme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5138"/>
          </a:xfrm>
          <a:prstGeom prst="rect">
            <a:avLst/>
          </a:prstGeom>
        </p:spPr>
        <p:txBody>
          <a:bodyPr vert="horz" lIns="91432" tIns="45718" rIns="91432" bIns="45718" rtlCol="0"/>
          <a:lstStyle>
            <a:lvl1pPr algn="l" eaLnBrk="1" hangingPunct="1">
              <a:defRPr sz="1200">
                <a:latin typeface="Arial" charset="0"/>
                <a:cs typeface="Arial" charset="0"/>
                <a:sym typeface="Arial" charset="0"/>
              </a:defRPr>
            </a:lvl1pPr>
          </a:lstStyle>
          <a:p>
            <a:pPr>
              <a:defRPr/>
            </a:pPr>
            <a:endParaRPr lang="en-US"/>
          </a:p>
        </p:txBody>
      </p:sp>
      <p:sp>
        <p:nvSpPr>
          <p:cNvPr id="3" name="Date Placeholder 2"/>
          <p:cNvSpPr>
            <a:spLocks noGrp="1"/>
          </p:cNvSpPr>
          <p:nvPr>
            <p:ph type="dt" sz="quarter" idx="1"/>
          </p:nvPr>
        </p:nvSpPr>
        <p:spPr>
          <a:xfrm>
            <a:off x="3970940" y="0"/>
            <a:ext cx="3037840" cy="465138"/>
          </a:xfrm>
          <a:prstGeom prst="rect">
            <a:avLst/>
          </a:prstGeom>
        </p:spPr>
        <p:txBody>
          <a:bodyPr vert="horz" lIns="91432" tIns="45718" rIns="91432" bIns="45718" rtlCol="0"/>
          <a:lstStyle>
            <a:lvl1pPr algn="r" eaLnBrk="1" hangingPunct="1">
              <a:defRPr sz="1200">
                <a:latin typeface="Arial" charset="0"/>
                <a:cs typeface="Arial" charset="0"/>
                <a:sym typeface="Arial" charset="0"/>
              </a:defRPr>
            </a:lvl1pPr>
          </a:lstStyle>
          <a:p>
            <a:pPr>
              <a:defRPr/>
            </a:pPr>
            <a:fld id="{62691186-A3C2-452D-9907-7D3A9608850A}" type="datetimeFigureOut">
              <a:rPr lang="en-US"/>
              <a:pPr>
                <a:defRPr/>
              </a:pPr>
              <a:t>2/3/2017</a:t>
            </a:fld>
            <a:endParaRPr lang="en-US"/>
          </a:p>
        </p:txBody>
      </p:sp>
      <p:sp>
        <p:nvSpPr>
          <p:cNvPr id="4" name="Footer Placeholder 3"/>
          <p:cNvSpPr>
            <a:spLocks noGrp="1"/>
          </p:cNvSpPr>
          <p:nvPr>
            <p:ph type="ftr" sz="quarter" idx="2"/>
          </p:nvPr>
        </p:nvSpPr>
        <p:spPr>
          <a:xfrm>
            <a:off x="0" y="8829675"/>
            <a:ext cx="3037840" cy="465138"/>
          </a:xfrm>
          <a:prstGeom prst="rect">
            <a:avLst/>
          </a:prstGeom>
        </p:spPr>
        <p:txBody>
          <a:bodyPr vert="horz" lIns="91432" tIns="45718" rIns="91432" bIns="45718" rtlCol="0" anchor="b"/>
          <a:lstStyle>
            <a:lvl1pPr algn="l" eaLnBrk="1" hangingPunct="1">
              <a:defRPr sz="1200">
                <a:latin typeface="Arial" charset="0"/>
                <a:cs typeface="Arial" charset="0"/>
                <a:sym typeface="Arial" charset="0"/>
              </a:defRPr>
            </a:lvl1pPr>
          </a:lstStyle>
          <a:p>
            <a:pPr>
              <a:defRPr/>
            </a:pPr>
            <a:endParaRPr lang="en-US"/>
          </a:p>
        </p:txBody>
      </p:sp>
      <p:sp>
        <p:nvSpPr>
          <p:cNvPr id="5" name="Slide Number Placeholder 4"/>
          <p:cNvSpPr>
            <a:spLocks noGrp="1"/>
          </p:cNvSpPr>
          <p:nvPr>
            <p:ph type="sldNum" sz="quarter" idx="3"/>
          </p:nvPr>
        </p:nvSpPr>
        <p:spPr>
          <a:xfrm>
            <a:off x="3970940" y="8829675"/>
            <a:ext cx="3037840" cy="465138"/>
          </a:xfrm>
          <a:prstGeom prst="rect">
            <a:avLst/>
          </a:prstGeom>
        </p:spPr>
        <p:txBody>
          <a:bodyPr vert="horz" wrap="square" lIns="91432" tIns="45718" rIns="91432" bIns="45718" numCol="1" anchor="b" anchorCtr="0" compatLnSpc="1">
            <a:prstTxWarp prst="textNoShape">
              <a:avLst/>
            </a:prstTxWarp>
          </a:bodyPr>
          <a:lstStyle>
            <a:lvl1pPr algn="r" eaLnBrk="1" hangingPunct="1">
              <a:defRPr sz="1200" smtClean="0"/>
            </a:lvl1pPr>
          </a:lstStyle>
          <a:p>
            <a:pPr>
              <a:defRPr/>
            </a:pPr>
            <a:fld id="{CA41B474-F01B-48E9-880B-81BE165DDF8D}" type="slidenum">
              <a:rPr lang="en-US" altLang="en-US"/>
              <a:pPr>
                <a:defRPr/>
              </a:pPr>
              <a:t>‹#›</a:t>
            </a:fld>
            <a:endParaRPr lang="en-US" altLang="en-US"/>
          </a:p>
        </p:txBody>
      </p:sp>
    </p:spTree>
    <p:extLst>
      <p:ext uri="{BB962C8B-B14F-4D97-AF65-F5344CB8AC3E}">
        <p14:creationId xmlns:p14="http://schemas.microsoft.com/office/powerpoint/2010/main" val="37926255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3794" name="Shape 2"/>
          <p:cNvSpPr txBox="1">
            <a:spLocks noGrp="1"/>
          </p:cNvSpPr>
          <p:nvPr>
            <p:ph type="hdr" idx="2"/>
          </p:nvPr>
        </p:nvSpPr>
        <p:spPr bwMode="auto">
          <a:xfrm>
            <a:off x="0" y="0"/>
            <a:ext cx="3037840" cy="465138"/>
          </a:xfrm>
          <a:prstGeom prst="rect">
            <a:avLst/>
          </a:prstGeom>
          <a:noFill/>
          <a:ln w="9525">
            <a:noFill/>
            <a:miter lim="800000"/>
            <a:headEnd/>
            <a:tailEnd/>
          </a:ln>
        </p:spPr>
        <p:txBody>
          <a:bodyPr vert="horz" wrap="square" lIns="91418" tIns="91418" rIns="91418" bIns="91418" numCol="1" anchor="ctr" anchorCtr="0" compatLnSpc="1">
            <a:prstTxWarp prst="textNoShape">
              <a:avLst/>
            </a:prstTxWarp>
          </a:bodyPr>
          <a:lstStyle>
            <a:lvl1pPr eaLnBrk="1" hangingPunct="1">
              <a:defRPr>
                <a:latin typeface="Arial" charset="0"/>
                <a:cs typeface="Arial" charset="0"/>
                <a:sym typeface="Arial" charset="0"/>
              </a:defRPr>
            </a:lvl1pPr>
          </a:lstStyle>
          <a:p>
            <a:pPr>
              <a:defRPr/>
            </a:pPr>
            <a:endParaRPr lang="en-US"/>
          </a:p>
        </p:txBody>
      </p:sp>
      <p:sp>
        <p:nvSpPr>
          <p:cNvPr id="33795" name="Shape 3"/>
          <p:cNvSpPr txBox="1">
            <a:spLocks noGrp="1"/>
          </p:cNvSpPr>
          <p:nvPr>
            <p:ph type="dt" idx="10"/>
          </p:nvPr>
        </p:nvSpPr>
        <p:spPr bwMode="auto">
          <a:xfrm>
            <a:off x="3972562" y="0"/>
            <a:ext cx="3037840" cy="465138"/>
          </a:xfrm>
          <a:prstGeom prst="rect">
            <a:avLst/>
          </a:prstGeom>
          <a:noFill/>
          <a:ln w="9525">
            <a:noFill/>
            <a:miter lim="800000"/>
            <a:headEnd/>
            <a:tailEnd/>
          </a:ln>
        </p:spPr>
        <p:txBody>
          <a:bodyPr vert="horz" wrap="square" lIns="91418" tIns="91418" rIns="91418" bIns="91418" numCol="1" anchor="ctr" anchorCtr="0" compatLnSpc="1">
            <a:prstTxWarp prst="textNoShape">
              <a:avLst/>
            </a:prstTxWarp>
          </a:bodyPr>
          <a:lstStyle>
            <a:lvl1pPr eaLnBrk="1" hangingPunct="1">
              <a:defRPr>
                <a:latin typeface="Arial" charset="0"/>
                <a:cs typeface="Arial" charset="0"/>
                <a:sym typeface="Arial" charset="0"/>
              </a:defRPr>
            </a:lvl1pPr>
          </a:lstStyle>
          <a:p>
            <a:pPr>
              <a:defRPr/>
            </a:pPr>
            <a:endParaRPr lang="en-US"/>
          </a:p>
        </p:txBody>
      </p:sp>
      <p:sp>
        <p:nvSpPr>
          <p:cNvPr id="32772" name="Shape 4"/>
          <p:cNvSpPr>
            <a:spLocks noGrp="1" noRot="1" noChangeAspect="1"/>
          </p:cNvSpPr>
          <p:nvPr>
            <p:ph type="sldImg" idx="3"/>
          </p:nvPr>
        </p:nvSpPr>
        <p:spPr bwMode="auto">
          <a:xfrm>
            <a:off x="1181100" y="696913"/>
            <a:ext cx="4648200" cy="3486150"/>
          </a:xfrm>
          <a:custGeom>
            <a:avLst/>
            <a:gdLst>
              <a:gd name="T0" fmla="*/ 0 w 120000"/>
              <a:gd name="T1" fmla="*/ 0 h 120000"/>
              <a:gd name="T2" fmla="*/ 2147483647 w 120000"/>
              <a:gd name="T3" fmla="*/ 0 h 120000"/>
              <a:gd name="T4" fmla="*/ 2147483647 w 120000"/>
              <a:gd name="T5" fmla="*/ 2147483647 h 120000"/>
              <a:gd name="T6" fmla="*/ 0 w 120000"/>
              <a:gd name="T7" fmla="*/ 2147483647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lnTo>
                  <a:pt x="0" y="0"/>
                </a:lnTo>
                <a:close/>
              </a:path>
            </a:pathLst>
          </a:custGeom>
          <a:noFill/>
          <a:ln w="9525" cap="rnd">
            <a:solidFill>
              <a:srgbClr val="000000"/>
            </a:solidFill>
            <a:prstDash val="solid"/>
            <a:miter lim="800000"/>
            <a:headEnd type="none" w="med" len="med"/>
            <a:tailEnd type="none" w="med" len="med"/>
          </a:ln>
        </p:spPr>
      </p:sp>
      <p:sp>
        <p:nvSpPr>
          <p:cNvPr id="5" name="Shape 5"/>
          <p:cNvSpPr txBox="1">
            <a:spLocks noGrp="1"/>
          </p:cNvSpPr>
          <p:nvPr>
            <p:ph type="body" idx="1"/>
          </p:nvPr>
        </p:nvSpPr>
        <p:spPr>
          <a:xfrm>
            <a:off x="934721" y="4416428"/>
            <a:ext cx="5140960" cy="4183063"/>
          </a:xfrm>
          <a:prstGeom prst="rect">
            <a:avLst/>
          </a:prstGeom>
          <a:noFill/>
          <a:ln>
            <a:noFill/>
          </a:ln>
        </p:spPr>
        <p:txBody>
          <a:bodyPr lIns="91418" tIns="91418" rIns="91418" bIns="91418"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pPr lvl="0"/>
            <a:endParaRPr noProof="0"/>
          </a:p>
        </p:txBody>
      </p:sp>
      <p:sp>
        <p:nvSpPr>
          <p:cNvPr id="33798" name="Shape 6"/>
          <p:cNvSpPr txBox="1">
            <a:spLocks noGrp="1"/>
          </p:cNvSpPr>
          <p:nvPr>
            <p:ph type="ftr" idx="11"/>
          </p:nvPr>
        </p:nvSpPr>
        <p:spPr bwMode="auto">
          <a:xfrm>
            <a:off x="0" y="8831266"/>
            <a:ext cx="3037840" cy="465137"/>
          </a:xfrm>
          <a:prstGeom prst="rect">
            <a:avLst/>
          </a:prstGeom>
          <a:noFill/>
          <a:ln w="9525">
            <a:noFill/>
            <a:miter lim="800000"/>
            <a:headEnd/>
            <a:tailEnd/>
          </a:ln>
        </p:spPr>
        <p:txBody>
          <a:bodyPr vert="horz" wrap="square" lIns="91418" tIns="91418" rIns="91418" bIns="91418" numCol="1" anchor="ctr" anchorCtr="0" compatLnSpc="1">
            <a:prstTxWarp prst="textNoShape">
              <a:avLst/>
            </a:prstTxWarp>
          </a:bodyPr>
          <a:lstStyle>
            <a:lvl1pPr eaLnBrk="1" hangingPunct="1">
              <a:defRPr>
                <a:latin typeface="Arial" charset="0"/>
                <a:cs typeface="Arial" charset="0"/>
                <a:sym typeface="Arial" charset="0"/>
              </a:defRPr>
            </a:lvl1pPr>
          </a:lstStyle>
          <a:p>
            <a:pPr>
              <a:defRPr/>
            </a:pPr>
            <a:endParaRPr lang="en-US"/>
          </a:p>
        </p:txBody>
      </p:sp>
      <p:sp>
        <p:nvSpPr>
          <p:cNvPr id="33799" name="Shape 7"/>
          <p:cNvSpPr txBox="1">
            <a:spLocks noGrp="1"/>
          </p:cNvSpPr>
          <p:nvPr>
            <p:ph type="sldNum" idx="12"/>
          </p:nvPr>
        </p:nvSpPr>
        <p:spPr bwMode="auto">
          <a:xfrm>
            <a:off x="3972562" y="8831266"/>
            <a:ext cx="3037840" cy="465137"/>
          </a:xfrm>
          <a:prstGeom prst="rect">
            <a:avLst/>
          </a:prstGeom>
          <a:noFill/>
          <a:ln w="9525">
            <a:noFill/>
            <a:miter lim="800000"/>
            <a:headEnd/>
            <a:tailEnd/>
          </a:ln>
        </p:spPr>
        <p:txBody>
          <a:bodyPr vert="horz" wrap="square" lIns="91418" tIns="91418" rIns="91418" bIns="91418" numCol="1" anchor="b" anchorCtr="0" compatLnSpc="1">
            <a:prstTxWarp prst="textNoShape">
              <a:avLst/>
            </a:prstTxWarp>
          </a:bodyPr>
          <a:lstStyle>
            <a:lvl1pPr algn="r" eaLnBrk="1" hangingPunct="1">
              <a:defRPr sz="1200">
                <a:latin typeface="Arial" charset="0"/>
                <a:cs typeface="Arial" charset="0"/>
                <a:sym typeface="Arial" charset="0"/>
              </a:defRPr>
            </a:lvl1pPr>
          </a:lstStyle>
          <a:p>
            <a:pPr>
              <a:defRPr/>
            </a:pPr>
            <a:endParaRPr lang="en-US"/>
          </a:p>
        </p:txBody>
      </p:sp>
    </p:spTree>
    <p:extLst>
      <p:ext uri="{BB962C8B-B14F-4D97-AF65-F5344CB8AC3E}">
        <p14:creationId xmlns:p14="http://schemas.microsoft.com/office/powerpoint/2010/main" val="3571171585"/>
      </p:ext>
    </p:extLst>
  </p:cSld>
  <p:clrMap bg1="lt1" tx1="dk1" bg2="dk2" tx2="lt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742950" indent="-285750" algn="l" rtl="0" eaLnBrk="0" fontAlgn="base" hangingPunct="0">
      <a:spcBef>
        <a:spcPct val="30000"/>
      </a:spcBef>
      <a:spcAft>
        <a:spcPct val="0"/>
      </a:spcAft>
      <a:defRPr sz="1200" kern="1200">
        <a:solidFill>
          <a:schemeClr val="tx1"/>
        </a:solidFill>
        <a:latin typeface="+mn-lt"/>
        <a:ea typeface="+mn-ea"/>
        <a:cs typeface="+mn-cs"/>
      </a:defRPr>
    </a:lvl2pPr>
    <a:lvl3pPr marL="1143000" indent="-228600" algn="l" rtl="0" eaLnBrk="0" fontAlgn="base" hangingPunct="0">
      <a:spcBef>
        <a:spcPct val="30000"/>
      </a:spcBef>
      <a:spcAft>
        <a:spcPct val="0"/>
      </a:spcAft>
      <a:defRPr sz="1200" kern="1200">
        <a:solidFill>
          <a:schemeClr val="tx1"/>
        </a:solidFill>
        <a:latin typeface="+mn-lt"/>
        <a:ea typeface="+mn-ea"/>
        <a:cs typeface="+mn-cs"/>
      </a:defRPr>
    </a:lvl3pPr>
    <a:lvl4pPr marL="1600200" indent="-228600" algn="l" rtl="0" eaLnBrk="0" fontAlgn="base" hangingPunct="0">
      <a:spcBef>
        <a:spcPct val="30000"/>
      </a:spcBef>
      <a:spcAft>
        <a:spcPct val="0"/>
      </a:spcAft>
      <a:defRPr sz="12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3794" name="Shape 64"/>
          <p:cNvSpPr txBox="1">
            <a:spLocks noGrp="1"/>
          </p:cNvSpPr>
          <p:nvPr>
            <p:ph type="body" idx="1"/>
          </p:nvPr>
        </p:nvSpPr>
        <p:spPr bwMode="auto">
          <a:xfrm>
            <a:off x="934721" y="6320715"/>
            <a:ext cx="5140960" cy="374482"/>
          </a:xfrm>
          <a:noFill/>
        </p:spPr>
        <p:txBody>
          <a:bodyPr vert="horz" wrap="square" numCol="1" compatLnSpc="1">
            <a:prstTxWarp prst="textNoShape">
              <a:avLst/>
            </a:prstTxWarp>
            <a:spAutoFit/>
          </a:bodyPr>
          <a:lstStyle/>
          <a:p>
            <a:pPr eaLnBrk="1" hangingPunct="1">
              <a:spcBef>
                <a:spcPct val="0"/>
              </a:spcBef>
            </a:pPr>
            <a:endParaRPr lang="en-US" altLang="en-US" smtClean="0"/>
          </a:p>
        </p:txBody>
      </p:sp>
      <p:sp>
        <p:nvSpPr>
          <p:cNvPr id="33795" name="Shape 65"/>
          <p:cNvSpPr>
            <a:spLocks noGrp="1" noRot="1" noChangeAspect="1" noTextEdit="1"/>
          </p:cNvSpPr>
          <p:nvPr>
            <p:ph type="sldImg" idx="2"/>
          </p:nvPr>
        </p:nvSpPr>
        <p:spPr>
          <a:noFill/>
          <a:ln>
            <a:round/>
            <a:headEnd/>
            <a:tailEnd/>
          </a:ln>
        </p:spPr>
      </p:sp>
    </p:spTree>
    <p:extLst>
      <p:ext uri="{BB962C8B-B14F-4D97-AF65-F5344CB8AC3E}">
        <p14:creationId xmlns:p14="http://schemas.microsoft.com/office/powerpoint/2010/main" val="1633856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95C4A4F-878F-438C-B880-2628F5DCDA62}" type="datetimeFigureOut">
              <a:rPr lang="en-US"/>
              <a:pPr>
                <a:defRPr/>
              </a:pPr>
              <a:t>2/3/2017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A67414C-3A9A-4852-8BF7-4DDC089B74F3}"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915CC33-7118-4B73-91DA-8A63609BAE37}" type="datetimeFigureOut">
              <a:rPr lang="en-US"/>
              <a:pPr>
                <a:defRPr/>
              </a:pPr>
              <a:t>2/3/2017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B9937F1-9E8D-47A0-8DC4-0A31AB862DA0}"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0B1190F-F633-4C32-82E0-E4E5F130CD32}" type="datetimeFigureOut">
              <a:rPr lang="en-US"/>
              <a:pPr>
                <a:defRPr/>
              </a:pPr>
              <a:t>2/3/2017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EBD103E-FF65-4802-8738-BBCC38396370}" type="slidenum">
              <a:rPr lang="en-US" altLang="en-US"/>
              <a:pPr>
                <a:defRPr/>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C3D7E27-F7FC-40B8-A522-8016FC5583D2}" type="datetimeFigureOut">
              <a:rPr lang="en-US"/>
              <a:pPr>
                <a:defRPr/>
              </a:pPr>
              <a:t>2/3/2017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3D1557F-252C-4CAE-AF23-992FA41B7C97}" type="slidenum">
              <a:rPr lang="en-US" altLang="en-US"/>
              <a:pPr>
                <a:defRPr/>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BD66A2E-AF9B-48D8-822B-776DC2E535BA}" type="datetimeFigureOut">
              <a:rPr lang="en-US"/>
              <a:pPr>
                <a:defRPr/>
              </a:pPr>
              <a:t>2/3/2017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3D8D10F-6C87-4FCA-978D-56E04849E999}" type="slidenum">
              <a:rPr lang="en-US" altLang="en-US"/>
              <a:pPr>
                <a:defRPr/>
              </a:pPr>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D6FFC7D-B4BB-474C-A7D2-824553E3619F}" type="datetimeFigureOut">
              <a:rPr lang="en-US"/>
              <a:pPr>
                <a:defRPr/>
              </a:pPr>
              <a:t>2/3/2017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3686DF5-F2AD-4BF7-829D-BDB86C35B96C}" type="slidenum">
              <a:rPr lang="en-US" altLang="en-US"/>
              <a:pPr>
                <a:defRPr/>
              </a:pPr>
              <a:t>‹#›</a:t>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F8B8812-F9EA-4550-AA2C-E2582B4A9B91}" type="datetimeFigureOut">
              <a:rPr lang="en-US"/>
              <a:pPr>
                <a:defRPr/>
              </a:pPr>
              <a:t>2/3/2017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B35864A-9B81-4CBC-92CE-9794CEF865E1}" type="slidenum">
              <a:rPr lang="en-US" altLang="en-US"/>
              <a:pPr>
                <a:defRPr/>
              </a:pPr>
              <a:t>‹#›</a:t>
            </a:fld>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FEAA5AE-0ABD-43C8-90FC-E7837AF24D96}" type="datetimeFigureOut">
              <a:rPr lang="en-US"/>
              <a:pPr>
                <a:defRPr/>
              </a:pPr>
              <a:t>2/3/2017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CECF67C-7808-448C-9851-8DD300AE38B4}" type="slidenum">
              <a:rPr lang="en-US" altLang="en-US"/>
              <a:pPr>
                <a:defRPr/>
              </a:pPr>
              <a:t>‹#›</a:t>
            </a:fld>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3034B93-B9A4-4DD9-AE9F-9F6075F61DBD}" type="datetimeFigureOut">
              <a:rPr lang="en-US"/>
              <a:pPr>
                <a:defRPr/>
              </a:pPr>
              <a:t>2/3/2017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2376262-8B10-4543-A9B1-D2E9CB2D1054}" type="slidenum">
              <a:rPr lang="en-US" altLang="en-US"/>
              <a:pPr>
                <a:defRPr/>
              </a:pPr>
              <a:t>‹#›</a:t>
            </a:fld>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C9B4EA2-479C-4E8B-A1C4-FF4551ABC440}" type="datetimeFigureOut">
              <a:rPr lang="en-US"/>
              <a:pPr>
                <a:defRPr/>
              </a:pPr>
              <a:t>2/3/2017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F211528-CCC4-4A7D-A65F-8C3C5BEE91EF}"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Head" type="secHead">
  <p:cSld name="secHead">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722312" y="4406900"/>
            <a:ext cx="7772400" cy="1362075"/>
          </a:xfrm>
          <a:prstGeom prst="rect">
            <a:avLst/>
          </a:prstGeom>
          <a:noFill/>
          <a:ln>
            <a:noFill/>
          </a:ln>
        </p:spPr>
        <p:txBody>
          <a:bodyPr/>
          <a:lstStyle>
            <a:lvl1pPr algn="l" rtl="0">
              <a:defRPr sz="4000" b="1" cap="small"/>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4" name="Shape 44"/>
          <p:cNvSpPr txBox="1">
            <a:spLocks noGrp="1"/>
          </p:cNvSpPr>
          <p:nvPr>
            <p:ph type="body" idx="1"/>
          </p:nvPr>
        </p:nvSpPr>
        <p:spPr>
          <a:xfrm>
            <a:off x="722312" y="2906713"/>
            <a:ext cx="7772400" cy="1500187"/>
          </a:xfrm>
          <a:prstGeom prst="rect">
            <a:avLst/>
          </a:prstGeom>
          <a:noFill/>
          <a:ln>
            <a:noFill/>
          </a:ln>
        </p:spPr>
        <p:txBody>
          <a:bodyPr anchor="b"/>
          <a:lstStyle>
            <a:lvl1pPr marL="0" indent="0" rtl="0">
              <a:buNone/>
              <a:defRPr sz="2000"/>
            </a:lvl1pPr>
            <a:lvl2pPr marL="457200" indent="0" rtl="0">
              <a:buNone/>
              <a:defRPr sz="1800"/>
            </a:lvl2pPr>
            <a:lvl3pPr marL="914400" indent="0" rtl="0">
              <a:buNone/>
              <a:defRPr sz="1600"/>
            </a:lvl3pPr>
            <a:lvl4pPr marL="1371600" indent="0" rtl="0">
              <a:buNone/>
              <a:defRPr sz="1400"/>
            </a:lvl4pPr>
            <a:lvl5pPr marL="1828800" indent="0" rtl="0">
              <a:buNone/>
              <a:defRPr sz="1400"/>
            </a:lvl5pPr>
            <a:lvl6pPr marL="2286000" indent="0" rtl="0">
              <a:buNone/>
              <a:defRPr sz="1400"/>
            </a:lvl6pPr>
            <a:lvl7pPr marL="2743200" indent="0" rtl="0">
              <a:buNone/>
              <a:defRPr sz="1400"/>
            </a:lvl7pPr>
            <a:lvl8pPr marL="3200400" indent="0" rtl="0">
              <a:buNone/>
              <a:defRPr sz="1400"/>
            </a:lvl8pPr>
            <a:lvl9pPr marL="3657600" indent="0" rtl="0">
              <a:buNone/>
              <a:defRPr sz="14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630A1CA-F5D2-45B7-95AF-B1108145D3FE}" type="datetimeFigureOut">
              <a:rPr lang="en-US"/>
              <a:pPr>
                <a:defRPr/>
              </a:pPr>
              <a:t>2/3/2017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08D7EC9-17F1-4B6F-8977-DFB0BE5B3806}"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bj" type="obj">
  <p:cSld name="obj">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2128836" y="455612"/>
            <a:ext cx="5867400" cy="1143000"/>
          </a:xfrm>
          <a:prstGeom prst="rect">
            <a:avLst/>
          </a:prstGeom>
          <a:noFill/>
          <a:ln>
            <a:noFill/>
          </a:ln>
        </p:spPr>
        <p:txBody>
          <a:bodyPr/>
          <a:lstStyle>
            <a:lvl1pPr algn="l" rtl="0">
              <a:lnSpc>
                <a:spcPct val="110000"/>
              </a:lnSpc>
              <a:spcBef>
                <a:spcPts val="0"/>
              </a:spcBef>
              <a:spcAft>
                <a:spcPts val="0"/>
              </a:spcAft>
              <a:defRPr>
                <a:solidFill>
                  <a:schemeClr val="dk2"/>
                </a:solidFill>
              </a:defRPr>
            </a:lvl1pPr>
            <a:lvl2pPr algn="l" rtl="0">
              <a:lnSpc>
                <a:spcPct val="110000"/>
              </a:lnSpc>
              <a:spcBef>
                <a:spcPts val="0"/>
              </a:spcBef>
              <a:spcAft>
                <a:spcPts val="0"/>
              </a:spcAft>
              <a:defRPr>
                <a:solidFill>
                  <a:schemeClr val="dk2"/>
                </a:solidFill>
              </a:defRPr>
            </a:lvl2pPr>
            <a:lvl3pPr algn="l" rtl="0">
              <a:lnSpc>
                <a:spcPct val="110000"/>
              </a:lnSpc>
              <a:spcBef>
                <a:spcPts val="0"/>
              </a:spcBef>
              <a:spcAft>
                <a:spcPts val="0"/>
              </a:spcAft>
              <a:defRPr>
                <a:solidFill>
                  <a:schemeClr val="dk2"/>
                </a:solidFill>
              </a:defRPr>
            </a:lvl3pPr>
            <a:lvl4pPr algn="l" rtl="0">
              <a:lnSpc>
                <a:spcPct val="110000"/>
              </a:lnSpc>
              <a:spcBef>
                <a:spcPts val="0"/>
              </a:spcBef>
              <a:spcAft>
                <a:spcPts val="0"/>
              </a:spcAft>
              <a:defRPr>
                <a:solidFill>
                  <a:schemeClr val="dk2"/>
                </a:solidFill>
              </a:defRPr>
            </a:lvl4pPr>
            <a:lvl5pPr algn="l" rtl="0">
              <a:lnSpc>
                <a:spcPct val="110000"/>
              </a:lnSpc>
              <a:spcBef>
                <a:spcPts val="0"/>
              </a:spcBef>
              <a:spcAft>
                <a:spcPts val="0"/>
              </a:spcAft>
              <a:defRPr>
                <a:solidFill>
                  <a:schemeClr val="dk2"/>
                </a:solidFill>
              </a:defRPr>
            </a:lvl5pPr>
            <a:lvl6pPr marL="457200" algn="l" rtl="0">
              <a:lnSpc>
                <a:spcPct val="110000"/>
              </a:lnSpc>
              <a:spcBef>
                <a:spcPts val="0"/>
              </a:spcBef>
              <a:spcAft>
                <a:spcPts val="0"/>
              </a:spcAft>
              <a:defRPr>
                <a:solidFill>
                  <a:schemeClr val="dk2"/>
                </a:solidFill>
              </a:defRPr>
            </a:lvl6pPr>
            <a:lvl7pPr marL="914400" algn="l" rtl="0">
              <a:lnSpc>
                <a:spcPct val="110000"/>
              </a:lnSpc>
              <a:spcBef>
                <a:spcPts val="0"/>
              </a:spcBef>
              <a:spcAft>
                <a:spcPts val="0"/>
              </a:spcAft>
              <a:defRPr>
                <a:solidFill>
                  <a:schemeClr val="dk2"/>
                </a:solidFill>
              </a:defRPr>
            </a:lvl7pPr>
            <a:lvl8pPr marL="1371600" algn="l" rtl="0">
              <a:lnSpc>
                <a:spcPct val="110000"/>
              </a:lnSpc>
              <a:spcBef>
                <a:spcPts val="0"/>
              </a:spcBef>
              <a:spcAft>
                <a:spcPts val="0"/>
              </a:spcAft>
              <a:defRPr>
                <a:solidFill>
                  <a:schemeClr val="dk2"/>
                </a:solidFill>
              </a:defRPr>
            </a:lvl8pPr>
            <a:lvl9pPr marL="1828800" algn="l" rtl="0">
              <a:lnSpc>
                <a:spcPct val="110000"/>
              </a:lnSpc>
              <a:spcBef>
                <a:spcPts val="0"/>
              </a:spcBef>
              <a:spcAft>
                <a:spcPts val="0"/>
              </a:spcAft>
              <a:defRPr>
                <a:solidFill>
                  <a:schemeClr val="dk2"/>
                </a:solidFill>
              </a:defRPr>
            </a:lvl9pPr>
          </a:lstStyle>
          <a:p>
            <a:endParaRPr/>
          </a:p>
        </p:txBody>
      </p:sp>
      <p:sp>
        <p:nvSpPr>
          <p:cNvPr id="47" name="Shape 47"/>
          <p:cNvSpPr txBox="1">
            <a:spLocks noGrp="1"/>
          </p:cNvSpPr>
          <p:nvPr>
            <p:ph type="body" idx="1"/>
          </p:nvPr>
        </p:nvSpPr>
        <p:spPr>
          <a:xfrm>
            <a:off x="2128836" y="1827211"/>
            <a:ext cx="6172199" cy="4114800"/>
          </a:xfrm>
          <a:prstGeom prst="rect">
            <a:avLst/>
          </a:prstGeom>
          <a:noFill/>
          <a:ln>
            <a:noFill/>
          </a:ln>
        </p:spPr>
        <p:txBody>
          <a:bodyPr/>
          <a:lstStyle>
            <a:lvl1pPr marL="342900" indent="-342900" algn="l" rtl="0">
              <a:spcBef>
                <a:spcPts val="340"/>
              </a:spcBef>
              <a:spcAft>
                <a:spcPts val="0"/>
              </a:spcAft>
              <a:defRPr sz="1700">
                <a:solidFill>
                  <a:srgbClr val="990100"/>
                </a:solidFill>
              </a:defRPr>
            </a:lvl1pPr>
            <a:lvl2pPr marL="742950" indent="-225425" algn="l" rtl="0">
              <a:spcBef>
                <a:spcPts val="320"/>
              </a:spcBef>
              <a:spcAft>
                <a:spcPts val="0"/>
              </a:spcAft>
              <a:buClr>
                <a:schemeClr val="hlink"/>
              </a:buClr>
              <a:buFont typeface="Arial"/>
              <a:buChar char="•"/>
              <a:defRPr sz="1600">
                <a:solidFill>
                  <a:schemeClr val="dk1"/>
                </a:solidFill>
              </a:defRPr>
            </a:lvl2pPr>
            <a:lvl3pPr marL="1143000" indent="-168275" algn="l" rtl="0">
              <a:spcBef>
                <a:spcPts val="320"/>
              </a:spcBef>
              <a:spcAft>
                <a:spcPts val="0"/>
              </a:spcAft>
              <a:buClr>
                <a:schemeClr val="dk1"/>
              </a:buClr>
              <a:buFont typeface="Arial"/>
              <a:buChar char="•"/>
              <a:defRPr sz="1600">
                <a:solidFill>
                  <a:schemeClr val="dk1"/>
                </a:solidFill>
              </a:defRPr>
            </a:lvl3pPr>
            <a:lvl4pPr marL="1600200" indent="-174625" algn="l" rtl="0">
              <a:spcBef>
                <a:spcPts val="280"/>
              </a:spcBef>
              <a:spcAft>
                <a:spcPts val="0"/>
              </a:spcAft>
              <a:buClr>
                <a:schemeClr val="dk1"/>
              </a:buClr>
              <a:buFont typeface="Arial"/>
              <a:buChar char="•"/>
              <a:defRPr sz="1400">
                <a:solidFill>
                  <a:schemeClr val="dk1"/>
                </a:solidFill>
              </a:defRPr>
            </a:lvl4pPr>
            <a:lvl5pPr marL="2057400" indent="-174625" algn="l" rtl="0">
              <a:spcBef>
                <a:spcPts val="280"/>
              </a:spcBef>
              <a:spcAft>
                <a:spcPts val="0"/>
              </a:spcAft>
              <a:buClr>
                <a:schemeClr val="dk1"/>
              </a:buClr>
              <a:buFont typeface="Arial"/>
              <a:buChar char="•"/>
              <a:defRPr sz="1400" i="1">
                <a:solidFill>
                  <a:schemeClr val="dk1"/>
                </a:solidFill>
              </a:defRPr>
            </a:lvl5pPr>
            <a:lvl6pPr marL="2514600" indent="-174625" algn="l" rtl="0">
              <a:spcBef>
                <a:spcPts val="280"/>
              </a:spcBef>
              <a:spcAft>
                <a:spcPts val="0"/>
              </a:spcAft>
              <a:buClr>
                <a:schemeClr val="dk1"/>
              </a:buClr>
              <a:buFont typeface="Arial"/>
              <a:buChar char="•"/>
              <a:defRPr sz="1400" i="1">
                <a:solidFill>
                  <a:schemeClr val="dk1"/>
                </a:solidFill>
              </a:defRPr>
            </a:lvl6pPr>
            <a:lvl7pPr marL="2971800" indent="-174625" algn="l" rtl="0">
              <a:spcBef>
                <a:spcPts val="280"/>
              </a:spcBef>
              <a:spcAft>
                <a:spcPts val="0"/>
              </a:spcAft>
              <a:buClr>
                <a:schemeClr val="dk1"/>
              </a:buClr>
              <a:buFont typeface="Arial"/>
              <a:buChar char="•"/>
              <a:defRPr sz="1400" i="1">
                <a:solidFill>
                  <a:schemeClr val="dk1"/>
                </a:solidFill>
              </a:defRPr>
            </a:lvl7pPr>
            <a:lvl8pPr marL="3429000" indent="-174625" algn="l" rtl="0">
              <a:spcBef>
                <a:spcPts val="280"/>
              </a:spcBef>
              <a:spcAft>
                <a:spcPts val="0"/>
              </a:spcAft>
              <a:buClr>
                <a:schemeClr val="dk1"/>
              </a:buClr>
              <a:buFont typeface="Arial"/>
              <a:buChar char="•"/>
              <a:defRPr sz="1400" i="1">
                <a:solidFill>
                  <a:schemeClr val="dk1"/>
                </a:solidFill>
              </a:defRPr>
            </a:lvl8pPr>
            <a:lvl9pPr marL="3886200" indent="-174625" algn="l" rtl="0">
              <a:spcBef>
                <a:spcPts val="280"/>
              </a:spcBef>
              <a:spcAft>
                <a:spcPts val="0"/>
              </a:spcAft>
              <a:buClr>
                <a:schemeClr val="dk1"/>
              </a:buClr>
              <a:buFont typeface="Arial"/>
              <a:buChar char="•"/>
              <a:defRPr sz="1400" i="1">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267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057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810000"/>
            <a:ext cx="4038600" cy="2057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pitchFamily="34" charset="0"/>
                <a:cs typeface="Arial" pitchFamily="34" charset="0"/>
                <a:sym typeface="Arial" pitchFamily="34" charset="0"/>
              </a:defRPr>
            </a:lvl1pPr>
          </a:lstStyle>
          <a:p>
            <a:pPr>
              <a:defRPr/>
            </a:pPr>
            <a:endParaRPr lang="en-US"/>
          </a:p>
        </p:txBody>
      </p:sp>
      <p:sp>
        <p:nvSpPr>
          <p:cNvPr id="7"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pitchFamily="34" charset="0"/>
                <a:cs typeface="Arial" pitchFamily="34" charset="0"/>
                <a:sym typeface="Arial" pitchFamily="34" charset="0"/>
              </a:defRPr>
            </a:lvl1pPr>
          </a:lstStyle>
          <a:p>
            <a:pPr>
              <a:defRPr/>
            </a:pPr>
            <a:endParaRPr lang="en-US"/>
          </a:p>
        </p:txBody>
      </p:sp>
      <p:sp>
        <p:nvSpPr>
          <p:cNvPr id="8"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AAE0E883-4A80-4C27-8FFC-E2E5BAFA7289}" type="slidenum">
              <a:rPr lang="en-US" altLang="en-US"/>
              <a:pPr>
                <a:defRPr/>
              </a:pPr>
              <a:t>‹#›</a:t>
            </a:fld>
            <a:endParaRPr lang="en-US"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Obj" type="twoObj">
  <p:cSld name="twoObj">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2128836" y="455612"/>
            <a:ext cx="5867400" cy="1143000"/>
          </a:xfrm>
          <a:prstGeom prst="rect">
            <a:avLst/>
          </a:prstGeom>
          <a:noFill/>
          <a:ln>
            <a:noFill/>
          </a:ln>
        </p:spPr>
        <p:txBody>
          <a:bodyPr/>
          <a:lstStyle>
            <a:lvl1pPr algn="l" rtl="0">
              <a:lnSpc>
                <a:spcPct val="110000"/>
              </a:lnSpc>
              <a:spcBef>
                <a:spcPts val="0"/>
              </a:spcBef>
              <a:spcAft>
                <a:spcPts val="0"/>
              </a:spcAft>
              <a:defRPr>
                <a:solidFill>
                  <a:schemeClr val="dk2"/>
                </a:solidFill>
              </a:defRPr>
            </a:lvl1pPr>
            <a:lvl2pPr algn="l" rtl="0">
              <a:lnSpc>
                <a:spcPct val="110000"/>
              </a:lnSpc>
              <a:spcBef>
                <a:spcPts val="0"/>
              </a:spcBef>
              <a:spcAft>
                <a:spcPts val="0"/>
              </a:spcAft>
              <a:defRPr>
                <a:solidFill>
                  <a:schemeClr val="dk2"/>
                </a:solidFill>
              </a:defRPr>
            </a:lvl2pPr>
            <a:lvl3pPr algn="l" rtl="0">
              <a:lnSpc>
                <a:spcPct val="110000"/>
              </a:lnSpc>
              <a:spcBef>
                <a:spcPts val="0"/>
              </a:spcBef>
              <a:spcAft>
                <a:spcPts val="0"/>
              </a:spcAft>
              <a:defRPr>
                <a:solidFill>
                  <a:schemeClr val="dk2"/>
                </a:solidFill>
              </a:defRPr>
            </a:lvl3pPr>
            <a:lvl4pPr algn="l" rtl="0">
              <a:lnSpc>
                <a:spcPct val="110000"/>
              </a:lnSpc>
              <a:spcBef>
                <a:spcPts val="0"/>
              </a:spcBef>
              <a:spcAft>
                <a:spcPts val="0"/>
              </a:spcAft>
              <a:defRPr>
                <a:solidFill>
                  <a:schemeClr val="dk2"/>
                </a:solidFill>
              </a:defRPr>
            </a:lvl4pPr>
            <a:lvl5pPr algn="l" rtl="0">
              <a:lnSpc>
                <a:spcPct val="110000"/>
              </a:lnSpc>
              <a:spcBef>
                <a:spcPts val="0"/>
              </a:spcBef>
              <a:spcAft>
                <a:spcPts val="0"/>
              </a:spcAft>
              <a:defRPr>
                <a:solidFill>
                  <a:schemeClr val="dk2"/>
                </a:solidFill>
              </a:defRPr>
            </a:lvl5pPr>
            <a:lvl6pPr marL="457200" algn="l" rtl="0">
              <a:lnSpc>
                <a:spcPct val="110000"/>
              </a:lnSpc>
              <a:spcBef>
                <a:spcPts val="0"/>
              </a:spcBef>
              <a:spcAft>
                <a:spcPts val="0"/>
              </a:spcAft>
              <a:defRPr>
                <a:solidFill>
                  <a:schemeClr val="dk2"/>
                </a:solidFill>
              </a:defRPr>
            </a:lvl6pPr>
            <a:lvl7pPr marL="914400" algn="l" rtl="0">
              <a:lnSpc>
                <a:spcPct val="110000"/>
              </a:lnSpc>
              <a:spcBef>
                <a:spcPts val="0"/>
              </a:spcBef>
              <a:spcAft>
                <a:spcPts val="0"/>
              </a:spcAft>
              <a:defRPr>
                <a:solidFill>
                  <a:schemeClr val="dk2"/>
                </a:solidFill>
              </a:defRPr>
            </a:lvl7pPr>
            <a:lvl8pPr marL="1371600" algn="l" rtl="0">
              <a:lnSpc>
                <a:spcPct val="110000"/>
              </a:lnSpc>
              <a:spcBef>
                <a:spcPts val="0"/>
              </a:spcBef>
              <a:spcAft>
                <a:spcPts val="0"/>
              </a:spcAft>
              <a:defRPr>
                <a:solidFill>
                  <a:schemeClr val="dk2"/>
                </a:solidFill>
              </a:defRPr>
            </a:lvl8pPr>
            <a:lvl9pPr marL="1828800" algn="l" rtl="0">
              <a:lnSpc>
                <a:spcPct val="110000"/>
              </a:lnSpc>
              <a:spcBef>
                <a:spcPts val="0"/>
              </a:spcBef>
              <a:spcAft>
                <a:spcPts val="0"/>
              </a:spcAft>
              <a:defRPr>
                <a:solidFill>
                  <a:schemeClr val="dk2"/>
                </a:solidFill>
              </a:defRPr>
            </a:lvl9pPr>
          </a:lstStyle>
          <a:p>
            <a:endParaRPr/>
          </a:p>
        </p:txBody>
      </p:sp>
      <p:sp>
        <p:nvSpPr>
          <p:cNvPr id="40" name="Shape 40"/>
          <p:cNvSpPr txBox="1">
            <a:spLocks noGrp="1"/>
          </p:cNvSpPr>
          <p:nvPr>
            <p:ph type="body" idx="1"/>
          </p:nvPr>
        </p:nvSpPr>
        <p:spPr>
          <a:xfrm>
            <a:off x="2128838" y="1827213"/>
            <a:ext cx="3009899" cy="4114800"/>
          </a:xfrm>
          <a:prstGeom prst="rect">
            <a:avLst/>
          </a:prstGeom>
          <a:noFill/>
          <a:ln>
            <a:noFill/>
          </a:ln>
        </p:spPr>
        <p:txBody>
          <a:bodyPr/>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41" name="Shape 41"/>
          <p:cNvSpPr txBox="1">
            <a:spLocks noGrp="1"/>
          </p:cNvSpPr>
          <p:nvPr>
            <p:ph type="body" idx="2"/>
          </p:nvPr>
        </p:nvSpPr>
        <p:spPr>
          <a:xfrm>
            <a:off x="5291137" y="1827213"/>
            <a:ext cx="3009899" cy="4114800"/>
          </a:xfrm>
          <a:prstGeom prst="rect">
            <a:avLst/>
          </a:prstGeom>
          <a:noFill/>
          <a:ln>
            <a:noFill/>
          </a:ln>
        </p:spPr>
        <p:txBody>
          <a:bodyPr/>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7"/>
        <p:cNvGrpSpPr/>
        <p:nvPr/>
      </p:nvGrpSpPr>
      <p:grpSpPr>
        <a:xfrm>
          <a:off x="0" y="0"/>
          <a:ext cx="0" cy="0"/>
          <a:chOff x="0" y="0"/>
          <a:chExt cx="0" cy="0"/>
        </a:xfrm>
      </p:grpSpPr>
      <p:sp>
        <p:nvSpPr>
          <p:cNvPr id="58" name="Shape 58"/>
          <p:cNvSpPr txBox="1">
            <a:spLocks noGrp="1"/>
          </p:cNvSpPr>
          <p:nvPr>
            <p:ph type="subTitle" idx="1"/>
          </p:nvPr>
        </p:nvSpPr>
        <p:spPr>
          <a:xfrm>
            <a:off x="304800" y="5027612"/>
            <a:ext cx="6248399" cy="609599"/>
          </a:xfrm>
          <a:prstGeom prst="rect">
            <a:avLst/>
          </a:prstGeom>
          <a:noFill/>
          <a:ln>
            <a:noFill/>
          </a:ln>
        </p:spPr>
        <p:txBody>
          <a:bodyPr/>
          <a:lstStyle>
            <a:lvl1pPr marL="0" marR="0" indent="0" algn="l" rtl="0">
              <a:spcBef>
                <a:spcPts val="360"/>
              </a:spcBef>
              <a:spcAft>
                <a:spcPts val="0"/>
              </a:spcAft>
              <a:defRPr sz="1800" b="0" i="0" u="none" strike="noStrike" cap="none" baseline="0">
                <a:solidFill>
                  <a:srgbClr val="990100"/>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9" name="Shape 59"/>
          <p:cNvSpPr txBox="1">
            <a:spLocks noGrp="1"/>
          </p:cNvSpPr>
          <p:nvPr>
            <p:ph type="ctrTitle"/>
          </p:nvPr>
        </p:nvSpPr>
        <p:spPr>
          <a:xfrm>
            <a:off x="0" y="3124200"/>
            <a:ext cx="9144000" cy="990599"/>
          </a:xfrm>
          <a:prstGeom prst="rect">
            <a:avLst/>
          </a:prstGeom>
          <a:noFill/>
          <a:ln>
            <a:noFill/>
          </a:ln>
        </p:spPr>
        <p:txBody>
          <a:bodyPr/>
          <a:lstStyle>
            <a:lvl1pPr marL="0" marR="0" indent="0" algn="ctr" rtl="0">
              <a:lnSpc>
                <a:spcPct val="110000"/>
              </a:lnSpc>
              <a:spcBef>
                <a:spcPts val="0"/>
              </a:spcBef>
              <a:spcAft>
                <a:spcPts val="0"/>
              </a:spcAft>
              <a:defRPr sz="2200" b="0" i="0" u="none" strike="noStrike" cap="none" baseline="0">
                <a:solidFill>
                  <a:schemeClr val="lt1"/>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Tree>
    <p:extLst>
      <p:ext uri="{BB962C8B-B14F-4D97-AF65-F5344CB8AC3E}">
        <p14:creationId xmlns:p14="http://schemas.microsoft.com/office/powerpoint/2010/main" val="4197212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7"/>
        <p:cNvGrpSpPr/>
        <p:nvPr/>
      </p:nvGrpSpPr>
      <p:grpSpPr>
        <a:xfrm>
          <a:off x="0" y="0"/>
          <a:ext cx="0" cy="0"/>
          <a:chOff x="0" y="0"/>
          <a:chExt cx="0" cy="0"/>
        </a:xfrm>
      </p:grpSpPr>
      <p:sp>
        <p:nvSpPr>
          <p:cNvPr id="58" name="Shape 58"/>
          <p:cNvSpPr txBox="1">
            <a:spLocks noGrp="1"/>
          </p:cNvSpPr>
          <p:nvPr>
            <p:ph type="subTitle" idx="1"/>
          </p:nvPr>
        </p:nvSpPr>
        <p:spPr>
          <a:xfrm>
            <a:off x="304800" y="5027612"/>
            <a:ext cx="6248399" cy="609599"/>
          </a:xfrm>
          <a:prstGeom prst="rect">
            <a:avLst/>
          </a:prstGeom>
          <a:noFill/>
          <a:ln>
            <a:noFill/>
          </a:ln>
        </p:spPr>
        <p:txBody>
          <a:bodyPr/>
          <a:lstStyle>
            <a:lvl1pPr marL="0" marR="0" indent="0" algn="l" rtl="0">
              <a:spcBef>
                <a:spcPts val="360"/>
              </a:spcBef>
              <a:spcAft>
                <a:spcPts val="0"/>
              </a:spcAft>
              <a:defRPr sz="1800" b="0" i="0" u="none" strike="noStrike" cap="none" baseline="0">
                <a:solidFill>
                  <a:srgbClr val="990100"/>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9" name="Shape 59"/>
          <p:cNvSpPr txBox="1">
            <a:spLocks noGrp="1"/>
          </p:cNvSpPr>
          <p:nvPr>
            <p:ph type="ctrTitle"/>
          </p:nvPr>
        </p:nvSpPr>
        <p:spPr>
          <a:xfrm>
            <a:off x="0" y="3124200"/>
            <a:ext cx="9144000" cy="990599"/>
          </a:xfrm>
          <a:prstGeom prst="rect">
            <a:avLst/>
          </a:prstGeom>
          <a:noFill/>
          <a:ln>
            <a:noFill/>
          </a:ln>
        </p:spPr>
        <p:txBody>
          <a:bodyPr/>
          <a:lstStyle>
            <a:lvl1pPr marL="0" marR="0" indent="0" algn="ctr" rtl="0">
              <a:lnSpc>
                <a:spcPct val="110000"/>
              </a:lnSpc>
              <a:spcBef>
                <a:spcPts val="0"/>
              </a:spcBef>
              <a:spcAft>
                <a:spcPts val="0"/>
              </a:spcAft>
              <a:defRPr sz="2200" b="0" i="0" u="none" strike="noStrike" cap="none" baseline="0">
                <a:solidFill>
                  <a:schemeClr val="lt1"/>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flipV="1">
            <a:off x="0" y="5778500"/>
            <a:ext cx="9144000" cy="50800"/>
          </a:xfrm>
          <a:prstGeom prst="rect">
            <a:avLst/>
          </a:prstGeom>
          <a:solidFill>
            <a:srgbClr val="FFCC00"/>
          </a:solid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pic>
        <p:nvPicPr>
          <p:cNvPr id="1027" name="Picture 10" descr="Small Use Shield_GoldOnTrans.eps"/>
          <p:cNvPicPr>
            <a:picLocks noChangeAspect="1"/>
          </p:cNvPicPr>
          <p:nvPr/>
        </p:nvPicPr>
        <p:blipFill>
          <a:blip r:embed="rId9"/>
          <a:srcRect/>
          <a:stretch>
            <a:fillRect/>
          </a:stretch>
        </p:blipFill>
        <p:spPr bwMode="auto">
          <a:xfrm>
            <a:off x="8201025" y="238125"/>
            <a:ext cx="747713" cy="747713"/>
          </a:xfrm>
          <a:prstGeom prst="rect">
            <a:avLst/>
          </a:prstGeom>
          <a:noFill/>
          <a:ln w="9525">
            <a:noFill/>
            <a:miter lim="800000"/>
            <a:headEnd/>
            <a:tailEnd/>
          </a:ln>
        </p:spPr>
      </p:pic>
      <p:pic>
        <p:nvPicPr>
          <p:cNvPr id="1028" name="Picture 8" descr="1-lineWordmark_GoldOnCard_NoBG.eps"/>
          <p:cNvPicPr>
            <a:picLocks noChangeAspect="1"/>
          </p:cNvPicPr>
          <p:nvPr/>
        </p:nvPicPr>
        <p:blipFill>
          <a:blip r:embed="rId10"/>
          <a:srcRect/>
          <a:stretch>
            <a:fillRect/>
          </a:stretch>
        </p:blipFill>
        <p:spPr bwMode="auto">
          <a:xfrm>
            <a:off x="6997700" y="6462713"/>
            <a:ext cx="1822450" cy="153987"/>
          </a:xfrm>
          <a:prstGeom prst="rect">
            <a:avLst/>
          </a:prstGeom>
          <a:noFill/>
          <a:ln w="9525">
            <a:noFill/>
            <a:miter lim="800000"/>
            <a:headEnd/>
            <a:tailEnd/>
          </a:ln>
        </p:spPr>
      </p:pic>
      <p:pic>
        <p:nvPicPr>
          <p:cNvPr id="1029" name="Picture 9" descr="Formal_Viterbi_GoldOnCard_NoBG.eps"/>
          <p:cNvPicPr>
            <a:picLocks noChangeAspect="1"/>
          </p:cNvPicPr>
          <p:nvPr/>
        </p:nvPicPr>
        <p:blipFill>
          <a:blip r:embed="rId11"/>
          <a:srcRect/>
          <a:stretch>
            <a:fillRect/>
          </a:stretch>
        </p:blipFill>
        <p:spPr bwMode="auto">
          <a:xfrm>
            <a:off x="292100" y="6138863"/>
            <a:ext cx="1741488" cy="469900"/>
          </a:xfrm>
          <a:prstGeom prst="rect">
            <a:avLst/>
          </a:prstGeom>
          <a:noFill/>
          <a:ln w="9525">
            <a:noFill/>
            <a:miter lim="800000"/>
            <a:headEnd/>
            <a:tailEnd/>
          </a:ln>
        </p:spPr>
      </p:pic>
    </p:spTree>
  </p:cSld>
  <p:clrMap bg1="dk1" tx1="lt1" bg2="dk2" tx2="lt2" accent1="accent1" accent2="accent2" accent3="accent3" accent4="accent4" accent5="accent5" accent6="accent6" hlink="hlink" folHlink="folHlink"/>
  <p:sldLayoutIdLst>
    <p:sldLayoutId id="2147483826" r:id="rId1"/>
    <p:sldLayoutId id="2147483828" r:id="rId2"/>
    <p:sldLayoutId id="2147483829" r:id="rId3"/>
    <p:sldLayoutId id="2147483847" r:id="rId4"/>
    <p:sldLayoutId id="2147483830" r:id="rId5"/>
    <p:sldLayoutId id="2147483848" r:id="rId6"/>
    <p:sldLayoutId id="2147483849" r:id="rId7"/>
  </p:sldLayoutIdLst>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defRPr>
      </a:lvl2pPr>
      <a:lvl3pPr algn="ctr" defTabSz="457200" rtl="0" eaLnBrk="0" fontAlgn="base" hangingPunct="0">
        <a:spcBef>
          <a:spcPct val="0"/>
        </a:spcBef>
        <a:spcAft>
          <a:spcPct val="0"/>
        </a:spcAft>
        <a:defRPr sz="4400">
          <a:solidFill>
            <a:schemeClr val="tx1"/>
          </a:solidFill>
          <a:latin typeface="Calibri" panose="020F0502020204030204" pitchFamily="34" charset="0"/>
        </a:defRPr>
      </a:lvl3pPr>
      <a:lvl4pPr algn="ctr" defTabSz="457200" rtl="0" eaLnBrk="0" fontAlgn="base" hangingPunct="0">
        <a:spcBef>
          <a:spcPct val="0"/>
        </a:spcBef>
        <a:spcAft>
          <a:spcPct val="0"/>
        </a:spcAft>
        <a:defRPr sz="4400">
          <a:solidFill>
            <a:schemeClr val="tx1"/>
          </a:solidFill>
          <a:latin typeface="Calibri" panose="020F0502020204030204" pitchFamily="34" charset="0"/>
        </a:defRPr>
      </a:lvl4pPr>
      <a:lvl5pPr algn="ctr" defTabSz="457200" rtl="0" eaLnBrk="0" fontAlgn="base" hangingPunct="0">
        <a:spcBef>
          <a:spcPct val="0"/>
        </a:spcBef>
        <a:spcAft>
          <a:spcPct val="0"/>
        </a:spcAft>
        <a:defRPr sz="4400">
          <a:solidFill>
            <a:schemeClr val="tx1"/>
          </a:solidFill>
          <a:latin typeface="Calibri" panose="020F0502020204030204" pitchFamily="34" charset="0"/>
        </a:defRPr>
      </a:lvl5pPr>
      <a:lvl6pPr marL="457200" algn="ctr" defTabSz="457200" rtl="0" fontAlgn="base">
        <a:spcBef>
          <a:spcPct val="0"/>
        </a:spcBef>
        <a:spcAft>
          <a:spcPct val="0"/>
        </a:spcAft>
        <a:defRPr sz="4400">
          <a:solidFill>
            <a:schemeClr val="tx1"/>
          </a:solidFill>
          <a:latin typeface="Calibri" panose="020F0502020204030204" pitchFamily="34" charset="0"/>
        </a:defRPr>
      </a:lvl6pPr>
      <a:lvl7pPr marL="914400" algn="ctr" defTabSz="457200" rtl="0" fontAlgn="base">
        <a:spcBef>
          <a:spcPct val="0"/>
        </a:spcBef>
        <a:spcAft>
          <a:spcPct val="0"/>
        </a:spcAft>
        <a:defRPr sz="4400">
          <a:solidFill>
            <a:schemeClr val="tx1"/>
          </a:solidFill>
          <a:latin typeface="Calibri" panose="020F0502020204030204" pitchFamily="34" charset="0"/>
        </a:defRPr>
      </a:lvl7pPr>
      <a:lvl8pPr marL="1371600" algn="ctr" defTabSz="457200" rtl="0" fontAlgn="base">
        <a:spcBef>
          <a:spcPct val="0"/>
        </a:spcBef>
        <a:spcAft>
          <a:spcPct val="0"/>
        </a:spcAft>
        <a:defRPr sz="4400">
          <a:solidFill>
            <a:schemeClr val="tx1"/>
          </a:solidFill>
          <a:latin typeface="Calibri" panose="020F0502020204030204" pitchFamily="34" charset="0"/>
        </a:defRPr>
      </a:lvl8pPr>
      <a:lvl9pPr marL="1828800" algn="ctr" defTabSz="457200"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5803900"/>
            <a:ext cx="9144000" cy="1052513"/>
          </a:xfrm>
          <a:prstGeom prst="rect">
            <a:avLst/>
          </a:prstGeom>
          <a:solidFill>
            <a:schemeClr val="tx1"/>
          </a:solidFill>
          <a:ln>
            <a:no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US"/>
          </a:p>
        </p:txBody>
      </p:sp>
      <p:sp>
        <p:nvSpPr>
          <p:cNvPr id="8" name="Rectangle 7"/>
          <p:cNvSpPr/>
          <p:nvPr/>
        </p:nvSpPr>
        <p:spPr>
          <a:xfrm flipV="1">
            <a:off x="0" y="5778500"/>
            <a:ext cx="9144000" cy="50800"/>
          </a:xfrm>
          <a:prstGeom prst="rect">
            <a:avLst/>
          </a:prstGeom>
          <a:solidFill>
            <a:srgbClr val="FFCC00"/>
          </a:solid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pic>
        <p:nvPicPr>
          <p:cNvPr id="2052" name="Picture 10" descr="Small Use Shield_GoldOnTrans.eps"/>
          <p:cNvPicPr>
            <a:picLocks noChangeAspect="1"/>
          </p:cNvPicPr>
          <p:nvPr/>
        </p:nvPicPr>
        <p:blipFill>
          <a:blip r:embed="rId4"/>
          <a:srcRect/>
          <a:stretch>
            <a:fillRect/>
          </a:stretch>
        </p:blipFill>
        <p:spPr bwMode="auto">
          <a:xfrm>
            <a:off x="8201025" y="238125"/>
            <a:ext cx="747713" cy="747713"/>
          </a:xfrm>
          <a:prstGeom prst="rect">
            <a:avLst/>
          </a:prstGeom>
          <a:noFill/>
          <a:ln w="9525">
            <a:noFill/>
            <a:miter lim="800000"/>
            <a:headEnd/>
            <a:tailEnd/>
          </a:ln>
        </p:spPr>
      </p:pic>
      <p:pic>
        <p:nvPicPr>
          <p:cNvPr id="2053" name="Picture 8" descr="1-lineWordmark_GoldOnCard_NoBG.eps"/>
          <p:cNvPicPr>
            <a:picLocks noChangeAspect="1"/>
          </p:cNvPicPr>
          <p:nvPr/>
        </p:nvPicPr>
        <p:blipFill>
          <a:blip r:embed="rId5"/>
          <a:srcRect/>
          <a:stretch>
            <a:fillRect/>
          </a:stretch>
        </p:blipFill>
        <p:spPr bwMode="auto">
          <a:xfrm>
            <a:off x="6997700" y="6462713"/>
            <a:ext cx="1822450" cy="153987"/>
          </a:xfrm>
          <a:prstGeom prst="rect">
            <a:avLst/>
          </a:prstGeom>
          <a:noFill/>
          <a:ln w="9525">
            <a:noFill/>
            <a:miter lim="800000"/>
            <a:headEnd/>
            <a:tailEnd/>
          </a:ln>
        </p:spPr>
      </p:pic>
      <p:pic>
        <p:nvPicPr>
          <p:cNvPr id="2054" name="Picture 11" descr="Formal_Viterbi_GoldOnCard_NoBG.eps"/>
          <p:cNvPicPr>
            <a:picLocks noChangeAspect="1"/>
          </p:cNvPicPr>
          <p:nvPr/>
        </p:nvPicPr>
        <p:blipFill>
          <a:blip r:embed="rId6"/>
          <a:srcRect/>
          <a:stretch>
            <a:fillRect/>
          </a:stretch>
        </p:blipFill>
        <p:spPr bwMode="auto">
          <a:xfrm>
            <a:off x="292100" y="6138863"/>
            <a:ext cx="1741488" cy="4699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31" r:id="rId1"/>
    <p:sldLayoutId id="2147483832" r:id="rId2"/>
  </p:sldLayoutIdLst>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defRPr>
      </a:lvl2pPr>
      <a:lvl3pPr algn="ctr" defTabSz="457200" rtl="0" eaLnBrk="0" fontAlgn="base" hangingPunct="0">
        <a:spcBef>
          <a:spcPct val="0"/>
        </a:spcBef>
        <a:spcAft>
          <a:spcPct val="0"/>
        </a:spcAft>
        <a:defRPr sz="4400">
          <a:solidFill>
            <a:schemeClr val="tx1"/>
          </a:solidFill>
          <a:latin typeface="Calibri" panose="020F0502020204030204" pitchFamily="34" charset="0"/>
        </a:defRPr>
      </a:lvl3pPr>
      <a:lvl4pPr algn="ctr" defTabSz="457200" rtl="0" eaLnBrk="0" fontAlgn="base" hangingPunct="0">
        <a:spcBef>
          <a:spcPct val="0"/>
        </a:spcBef>
        <a:spcAft>
          <a:spcPct val="0"/>
        </a:spcAft>
        <a:defRPr sz="4400">
          <a:solidFill>
            <a:schemeClr val="tx1"/>
          </a:solidFill>
          <a:latin typeface="Calibri" panose="020F0502020204030204" pitchFamily="34" charset="0"/>
        </a:defRPr>
      </a:lvl4pPr>
      <a:lvl5pPr algn="ctr" defTabSz="457200" rtl="0" eaLnBrk="0" fontAlgn="base" hangingPunct="0">
        <a:spcBef>
          <a:spcPct val="0"/>
        </a:spcBef>
        <a:spcAft>
          <a:spcPct val="0"/>
        </a:spcAft>
        <a:defRPr sz="4400">
          <a:solidFill>
            <a:schemeClr val="tx1"/>
          </a:solidFill>
          <a:latin typeface="Calibri" panose="020F0502020204030204" pitchFamily="34" charset="0"/>
        </a:defRPr>
      </a:lvl5pPr>
      <a:lvl6pPr marL="457200" algn="ctr" defTabSz="457200" rtl="0" fontAlgn="base">
        <a:spcBef>
          <a:spcPct val="0"/>
        </a:spcBef>
        <a:spcAft>
          <a:spcPct val="0"/>
        </a:spcAft>
        <a:defRPr sz="4400">
          <a:solidFill>
            <a:schemeClr val="tx1"/>
          </a:solidFill>
          <a:latin typeface="Calibri" panose="020F0502020204030204" pitchFamily="34" charset="0"/>
        </a:defRPr>
      </a:lvl6pPr>
      <a:lvl7pPr marL="914400" algn="ctr" defTabSz="457200" rtl="0" fontAlgn="base">
        <a:spcBef>
          <a:spcPct val="0"/>
        </a:spcBef>
        <a:spcAft>
          <a:spcPct val="0"/>
        </a:spcAft>
        <a:defRPr sz="4400">
          <a:solidFill>
            <a:schemeClr val="tx1"/>
          </a:solidFill>
          <a:latin typeface="Calibri" panose="020F0502020204030204" pitchFamily="34" charset="0"/>
        </a:defRPr>
      </a:lvl7pPr>
      <a:lvl8pPr marL="1371600" algn="ctr" defTabSz="457200" rtl="0" fontAlgn="base">
        <a:spcBef>
          <a:spcPct val="0"/>
        </a:spcBef>
        <a:spcAft>
          <a:spcPct val="0"/>
        </a:spcAft>
        <a:defRPr sz="4400">
          <a:solidFill>
            <a:schemeClr val="tx1"/>
          </a:solidFill>
          <a:latin typeface="Calibri" panose="020F0502020204030204" pitchFamily="34" charset="0"/>
        </a:defRPr>
      </a:lvl8pPr>
      <a:lvl9pPr marL="1828800" algn="ctr" defTabSz="457200"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sym typeface="Arial" charset="0"/>
              </a:defRPr>
            </a:lvl1pPr>
          </a:lstStyle>
          <a:p>
            <a:pPr>
              <a:defRPr/>
            </a:pPr>
            <a:fld id="{C5C1D41B-ABBB-4458-ACE4-3DD3A9B18161}" type="datetimeFigureOut">
              <a:rPr lang="en-US"/>
              <a:pPr>
                <a:defRPr/>
              </a:pPr>
              <a:t>2/3/2017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sym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a:defRPr/>
            </a:pPr>
            <a:fld id="{86034EA1-FE7C-47D0-B1FD-A8486626747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I14b-C67EXY"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www.ted.com/talks/derek_sivers_how_to_start_a_movement"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mailto:sschrade@usc.edu"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hape 61"/>
          <p:cNvSpPr txBox="1">
            <a:spLocks noGrp="1"/>
          </p:cNvSpPr>
          <p:nvPr>
            <p:ph type="subTitle" idx="1"/>
          </p:nvPr>
        </p:nvSpPr>
        <p:spPr bwMode="auto">
          <a:xfrm>
            <a:off x="381000" y="4419600"/>
            <a:ext cx="7086600" cy="369291"/>
          </a:xfrm>
          <a:noFill/>
          <a:ln>
            <a:miter lim="800000"/>
            <a:headEnd/>
            <a:tailEnd/>
          </a:ln>
        </p:spPr>
        <p:txBody>
          <a:bodyPr vert="horz" wrap="square" lIns="91440" tIns="45700" rIns="91440" bIns="45700" numCol="1" anchor="t" anchorCtr="0" compatLnSpc="1">
            <a:prstTxWarp prst="textNoShape">
              <a:avLst/>
            </a:prstTxWarp>
            <a:spAutoFit/>
          </a:bodyPr>
          <a:lstStyle/>
          <a:p>
            <a:pPr eaLnBrk="1" hangingPunct="1">
              <a:spcBef>
                <a:spcPts val="363"/>
              </a:spcBef>
              <a:spcAft>
                <a:spcPct val="0"/>
              </a:spcAft>
              <a:buNone/>
            </a:pPr>
            <a:r>
              <a:rPr lang="en-US" altLang="en-US" dirty="0" smtClean="0">
                <a:solidFill>
                  <a:schemeClr val="tx2"/>
                </a:solidFill>
                <a:latin typeface="Arial" charset="0"/>
                <a:cs typeface="Arial" charset="0"/>
                <a:sym typeface="Arial" charset="0"/>
              </a:rPr>
              <a:t>CLASS 4</a:t>
            </a:r>
          </a:p>
        </p:txBody>
      </p:sp>
      <p:sp>
        <p:nvSpPr>
          <p:cNvPr id="6147" name="Shape 62"/>
          <p:cNvSpPr txBox="1">
            <a:spLocks noGrp="1"/>
          </p:cNvSpPr>
          <p:nvPr>
            <p:ph type="ctrTitle"/>
          </p:nvPr>
        </p:nvSpPr>
        <p:spPr bwMode="auto">
          <a:xfrm>
            <a:off x="0" y="3124200"/>
            <a:ext cx="9144000" cy="1263832"/>
          </a:xfrm>
          <a:noFill/>
          <a:ln>
            <a:miter lim="800000"/>
            <a:headEnd/>
            <a:tailEnd/>
          </a:ln>
        </p:spPr>
        <p:txBody>
          <a:bodyPr vert="horz" wrap="square" lIns="91440" tIns="45700" rIns="91440" bIns="45700" numCol="1" anchor="t" anchorCtr="0" compatLnSpc="1">
            <a:prstTxWarp prst="textNoShape">
              <a:avLst/>
            </a:prstTxWarp>
            <a:spAutoFit/>
          </a:bodyPr>
          <a:lstStyle/>
          <a:p>
            <a:pPr eaLnBrk="1" hangingPunct="1">
              <a:spcBef>
                <a:spcPct val="0"/>
              </a:spcBef>
              <a:spcAft>
                <a:spcPct val="0"/>
              </a:spcAft>
              <a:buClr>
                <a:srgbClr val="FFFFFF"/>
              </a:buClr>
              <a:buSzPct val="25000"/>
            </a:pPr>
            <a:r>
              <a:rPr lang="en-US" sz="3600" b="1" dirty="0" smtClean="0"/>
              <a:t>CSCI 598 – Professional Writing and Communication for Computer Scientists</a:t>
            </a:r>
            <a:endParaRPr lang="en-US" altLang="en-US" sz="3600" dirty="0" smtClean="0">
              <a:solidFill>
                <a:srgbClr val="FFFFFF"/>
              </a:solidFill>
              <a:latin typeface="Arial" charset="0"/>
              <a:cs typeface="Arial" charset="0"/>
              <a:sym typeface="Arial" charset="0"/>
            </a:endParaRPr>
          </a:p>
        </p:txBody>
      </p:sp>
    </p:spTree>
    <p:extLst>
      <p:ext uri="{BB962C8B-B14F-4D97-AF65-F5344CB8AC3E}">
        <p14:creationId xmlns:p14="http://schemas.microsoft.com/office/powerpoint/2010/main" val="1544848688"/>
      </p:ext>
    </p:extLst>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endParaRPr lang="en-US" sz="2400" dirty="0" smtClean="0">
              <a:solidFill>
                <a:schemeClr val="tx2"/>
              </a:solidFill>
            </a:endParaRPr>
          </a:p>
        </p:txBody>
      </p:sp>
      <p:sp>
        <p:nvSpPr>
          <p:cNvPr id="35843" name="Content Placeholder 2"/>
          <p:cNvSpPr>
            <a:spLocks noGrp="1"/>
          </p:cNvSpPr>
          <p:nvPr>
            <p:ph idx="1"/>
          </p:nvPr>
        </p:nvSpPr>
        <p:spPr>
          <a:xfrm>
            <a:off x="2128836" y="914400"/>
            <a:ext cx="6481764" cy="5027611"/>
          </a:xfrm>
        </p:spPr>
        <p:txBody>
          <a:bodyPr/>
          <a:lstStyle/>
          <a:p>
            <a:pPr marL="0" indent="0">
              <a:buNone/>
            </a:pPr>
            <a:r>
              <a:rPr lang="en-US" sz="2400" u="sng" dirty="0">
                <a:solidFill>
                  <a:schemeClr val="tx2"/>
                </a:solidFill>
              </a:rPr>
              <a:t>Assignments Specifics</a:t>
            </a:r>
            <a:r>
              <a:rPr lang="en-US" sz="2400" dirty="0">
                <a:solidFill>
                  <a:schemeClr val="tx2"/>
                </a:solidFill>
              </a:rPr>
              <a:t>:</a:t>
            </a:r>
          </a:p>
          <a:p>
            <a:pPr marL="0" indent="0">
              <a:buNone/>
            </a:pPr>
            <a:endParaRPr lang="en-US" sz="2400" dirty="0">
              <a:solidFill>
                <a:schemeClr val="tx2"/>
              </a:solidFill>
            </a:endParaRPr>
          </a:p>
          <a:p>
            <a:pPr lvl="0"/>
            <a:r>
              <a:rPr lang="en-US" sz="2400" dirty="0">
                <a:solidFill>
                  <a:schemeClr val="tx2"/>
                </a:solidFill>
              </a:rPr>
              <a:t>Presentations will be given on February 10 and 11</a:t>
            </a:r>
          </a:p>
          <a:p>
            <a:pPr lvl="0"/>
            <a:r>
              <a:rPr lang="en-US" sz="2400" dirty="0">
                <a:solidFill>
                  <a:schemeClr val="tx2"/>
                </a:solidFill>
              </a:rPr>
              <a:t>There will be no class meeting on February 10</a:t>
            </a:r>
          </a:p>
          <a:p>
            <a:pPr lvl="0"/>
            <a:r>
              <a:rPr lang="en-US" sz="2400" dirty="0">
                <a:solidFill>
                  <a:schemeClr val="tx2"/>
                </a:solidFill>
              </a:rPr>
              <a:t>Each presentation will be limited to 2 </a:t>
            </a:r>
            <a:r>
              <a:rPr lang="en-US" sz="2400" dirty="0" smtClean="0">
                <a:solidFill>
                  <a:schemeClr val="tx2"/>
                </a:solidFill>
              </a:rPr>
              <a:t>minutes</a:t>
            </a:r>
          </a:p>
          <a:p>
            <a:r>
              <a:rPr lang="en-US" sz="2400" dirty="0">
                <a:solidFill>
                  <a:schemeClr val="tx2"/>
                </a:solidFill>
              </a:rPr>
              <a:t>Please </a:t>
            </a:r>
            <a:r>
              <a:rPr lang="en-US" sz="2400" dirty="0" smtClean="0">
                <a:solidFill>
                  <a:schemeClr val="tx2"/>
                </a:solidFill>
              </a:rPr>
              <a:t>commit to </a:t>
            </a:r>
            <a:r>
              <a:rPr lang="en-US" sz="2400" dirty="0">
                <a:solidFill>
                  <a:schemeClr val="tx2"/>
                </a:solidFill>
              </a:rPr>
              <a:t>the entire hour</a:t>
            </a:r>
          </a:p>
          <a:p>
            <a:pPr lvl="0"/>
            <a:endParaRPr lang="en-US" sz="2400" dirty="0">
              <a:solidFill>
                <a:schemeClr val="tx2"/>
              </a:solidFill>
            </a:endParaRPr>
          </a:p>
          <a:p>
            <a:pPr marL="0" indent="0">
              <a:buNone/>
            </a:pPr>
            <a:endParaRPr lang="en-US" sz="2400" dirty="0">
              <a:solidFill>
                <a:schemeClr val="tx2"/>
              </a:solidFill>
            </a:endParaRPr>
          </a:p>
        </p:txBody>
      </p:sp>
    </p:spTree>
    <p:extLst>
      <p:ext uri="{BB962C8B-B14F-4D97-AF65-F5344CB8AC3E}">
        <p14:creationId xmlns:p14="http://schemas.microsoft.com/office/powerpoint/2010/main" val="18467784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381000"/>
            <a:ext cx="5867400" cy="1143000"/>
          </a:xfrm>
        </p:spPr>
        <p:txBody>
          <a:bodyPr/>
          <a:lstStyle/>
          <a:p>
            <a:r>
              <a:rPr lang="en-US" altLang="en-US" sz="2400" dirty="0" smtClean="0">
                <a:solidFill>
                  <a:schemeClr val="tx2"/>
                </a:solidFill>
              </a:rPr>
              <a:t>Enthusiasm</a:t>
            </a:r>
          </a:p>
        </p:txBody>
      </p:sp>
      <p:sp>
        <p:nvSpPr>
          <p:cNvPr id="29699" name="Content Placeholder 2"/>
          <p:cNvSpPr>
            <a:spLocks noGrp="1"/>
          </p:cNvSpPr>
          <p:nvPr>
            <p:ph idx="1"/>
          </p:nvPr>
        </p:nvSpPr>
        <p:spPr>
          <a:xfrm>
            <a:off x="2128836" y="1524000"/>
            <a:ext cx="6172199" cy="4418011"/>
          </a:xfrm>
        </p:spPr>
        <p:txBody>
          <a:bodyPr/>
          <a:lstStyle/>
          <a:p>
            <a:pPr marL="0" indent="0">
              <a:buNone/>
            </a:pPr>
            <a:r>
              <a:rPr lang="en-US" altLang="en-US" sz="2400" dirty="0" smtClean="0">
                <a:solidFill>
                  <a:schemeClr val="tx2"/>
                </a:solidFill>
              </a:rPr>
              <a:t>What is appropriate for:</a:t>
            </a:r>
          </a:p>
          <a:p>
            <a:r>
              <a:rPr lang="en-US" altLang="en-US" sz="2400" dirty="0" smtClean="0">
                <a:solidFill>
                  <a:schemeClr val="tx2"/>
                </a:solidFill>
              </a:rPr>
              <a:t>You</a:t>
            </a:r>
          </a:p>
          <a:p>
            <a:r>
              <a:rPr lang="en-US" altLang="en-US" sz="2400" dirty="0" smtClean="0">
                <a:solidFill>
                  <a:schemeClr val="tx2"/>
                </a:solidFill>
              </a:rPr>
              <a:t>Situation</a:t>
            </a:r>
          </a:p>
          <a:p>
            <a:r>
              <a:rPr lang="en-US" altLang="en-US" sz="2400" dirty="0" smtClean="0">
                <a:solidFill>
                  <a:schemeClr val="tx2"/>
                </a:solidFill>
              </a:rPr>
              <a:t>Audience</a:t>
            </a:r>
          </a:p>
          <a:p>
            <a:r>
              <a:rPr lang="en-US" altLang="en-US" sz="2400" dirty="0" smtClean="0">
                <a:solidFill>
                  <a:schemeClr val="tx2"/>
                </a:solidFill>
              </a:rPr>
              <a:t>Topic</a:t>
            </a:r>
          </a:p>
        </p:txBody>
      </p:sp>
    </p:spTree>
    <p:extLst>
      <p:ext uri="{BB962C8B-B14F-4D97-AF65-F5344CB8AC3E}">
        <p14:creationId xmlns:p14="http://schemas.microsoft.com/office/powerpoint/2010/main" val="20931327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381000"/>
            <a:ext cx="5867400" cy="1143000"/>
          </a:xfrm>
        </p:spPr>
        <p:txBody>
          <a:bodyPr/>
          <a:lstStyle/>
          <a:p>
            <a:r>
              <a:rPr lang="en-US" altLang="en-US" sz="2400" dirty="0" smtClean="0">
                <a:solidFill>
                  <a:schemeClr val="tx2"/>
                </a:solidFill>
              </a:rPr>
              <a:t>Enthusiasm</a:t>
            </a:r>
          </a:p>
        </p:txBody>
      </p:sp>
      <p:sp>
        <p:nvSpPr>
          <p:cNvPr id="29699" name="Content Placeholder 2"/>
          <p:cNvSpPr>
            <a:spLocks noGrp="1"/>
          </p:cNvSpPr>
          <p:nvPr>
            <p:ph idx="1"/>
          </p:nvPr>
        </p:nvSpPr>
        <p:spPr>
          <a:xfrm>
            <a:off x="2128836" y="1524000"/>
            <a:ext cx="6172199" cy="4418011"/>
          </a:xfrm>
        </p:spPr>
        <p:txBody>
          <a:bodyPr/>
          <a:lstStyle/>
          <a:p>
            <a:pPr marL="0" indent="0">
              <a:buNone/>
            </a:pPr>
            <a:r>
              <a:rPr lang="en-US" altLang="en-US" sz="2400" dirty="0" smtClean="0">
                <a:solidFill>
                  <a:schemeClr val="tx2"/>
                </a:solidFill>
              </a:rPr>
              <a:t>YouTube Clip:</a:t>
            </a:r>
          </a:p>
          <a:p>
            <a:pPr marL="0" indent="0">
              <a:buNone/>
            </a:pPr>
            <a:endParaRPr lang="en-US" altLang="en-US" sz="2400" dirty="0">
              <a:solidFill>
                <a:schemeClr val="tx2"/>
              </a:solidFill>
            </a:endParaRPr>
          </a:p>
          <a:p>
            <a:pPr marL="0" indent="0">
              <a:buNone/>
            </a:pPr>
            <a:r>
              <a:rPr lang="en-US" altLang="en-US" sz="2400" dirty="0" smtClean="0">
                <a:solidFill>
                  <a:schemeClr val="tx2"/>
                </a:solidFill>
              </a:rPr>
              <a:t>Steve Ballmer, Microsoft</a:t>
            </a:r>
          </a:p>
          <a:p>
            <a:pPr marL="0" indent="0">
              <a:buNone/>
            </a:pPr>
            <a:r>
              <a:rPr lang="en-US" altLang="en-US" sz="2400" dirty="0">
                <a:solidFill>
                  <a:schemeClr val="tx2"/>
                </a:solidFill>
                <a:hlinkClick r:id="rId2"/>
              </a:rPr>
              <a:t>https://</a:t>
            </a:r>
            <a:r>
              <a:rPr lang="en-US" altLang="en-US" sz="2400" dirty="0" smtClean="0">
                <a:solidFill>
                  <a:schemeClr val="tx2"/>
                </a:solidFill>
                <a:hlinkClick r:id="rId2"/>
              </a:rPr>
              <a:t>www.youtube.com/watch?v=I14b-C67EXY</a:t>
            </a:r>
            <a:endParaRPr lang="en-US" altLang="en-US" sz="2400" dirty="0" smtClean="0">
              <a:solidFill>
                <a:schemeClr val="tx2"/>
              </a:solidFill>
            </a:endParaRPr>
          </a:p>
          <a:p>
            <a:pPr marL="0" indent="0">
              <a:buNone/>
            </a:pPr>
            <a:endParaRPr lang="en-US" altLang="en-US" sz="2400" dirty="0" smtClean="0">
              <a:solidFill>
                <a:schemeClr val="tx2"/>
              </a:solidFill>
            </a:endParaRPr>
          </a:p>
        </p:txBody>
      </p:sp>
    </p:spTree>
    <p:extLst>
      <p:ext uri="{BB962C8B-B14F-4D97-AF65-F5344CB8AC3E}">
        <p14:creationId xmlns:p14="http://schemas.microsoft.com/office/powerpoint/2010/main" val="37666739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z="2400" dirty="0" smtClean="0">
                <a:solidFill>
                  <a:schemeClr val="tx2"/>
                </a:solidFill>
              </a:rPr>
              <a:t>Enthusiasm </a:t>
            </a:r>
          </a:p>
        </p:txBody>
      </p:sp>
      <p:sp>
        <p:nvSpPr>
          <p:cNvPr id="16387" name="Content Placeholder 2"/>
          <p:cNvSpPr>
            <a:spLocks noGrp="1"/>
          </p:cNvSpPr>
          <p:nvPr>
            <p:ph idx="1"/>
          </p:nvPr>
        </p:nvSpPr>
        <p:spPr>
          <a:xfrm>
            <a:off x="2116138" y="1752600"/>
            <a:ext cx="6172200" cy="4114800"/>
          </a:xfrm>
        </p:spPr>
        <p:txBody>
          <a:bodyPr/>
          <a:lstStyle/>
          <a:p>
            <a:pPr>
              <a:buFontTx/>
              <a:buNone/>
            </a:pPr>
            <a:r>
              <a:rPr lang="en-US" altLang="en-US" sz="2400" dirty="0">
                <a:solidFill>
                  <a:schemeClr val="tx2"/>
                </a:solidFill>
              </a:rPr>
              <a:t>TED Talk</a:t>
            </a:r>
            <a:endParaRPr lang="en-US" altLang="en-US" sz="2400" dirty="0" smtClean="0">
              <a:solidFill>
                <a:schemeClr val="tx2"/>
              </a:solidFill>
            </a:endParaRPr>
          </a:p>
          <a:p>
            <a:pPr>
              <a:buFontTx/>
              <a:buNone/>
            </a:pPr>
            <a:endParaRPr lang="en-US" altLang="en-US" sz="2400" dirty="0">
              <a:solidFill>
                <a:schemeClr val="tx2"/>
              </a:solidFill>
            </a:endParaRPr>
          </a:p>
          <a:p>
            <a:pPr>
              <a:buFontTx/>
              <a:buNone/>
            </a:pPr>
            <a:r>
              <a:rPr lang="en-US" altLang="en-US" sz="2400" dirty="0" smtClean="0">
                <a:solidFill>
                  <a:schemeClr val="tx2"/>
                </a:solidFill>
              </a:rPr>
              <a:t>Derek </a:t>
            </a:r>
            <a:r>
              <a:rPr lang="en-US" altLang="en-US" sz="2400" dirty="0" err="1" smtClean="0">
                <a:solidFill>
                  <a:schemeClr val="tx2"/>
                </a:solidFill>
              </a:rPr>
              <a:t>Sivers</a:t>
            </a:r>
            <a:r>
              <a:rPr lang="en-US" altLang="en-US" sz="2400" dirty="0" smtClean="0">
                <a:solidFill>
                  <a:schemeClr val="tx2"/>
                </a:solidFill>
              </a:rPr>
              <a:t> – “How to Start a Movement”</a:t>
            </a:r>
          </a:p>
          <a:p>
            <a:pPr>
              <a:buFontTx/>
              <a:buNone/>
            </a:pPr>
            <a:endParaRPr lang="en-US" altLang="en-US" sz="2400" dirty="0" smtClean="0">
              <a:solidFill>
                <a:schemeClr val="tx2"/>
              </a:solidFill>
            </a:endParaRPr>
          </a:p>
          <a:p>
            <a:pPr>
              <a:buFontTx/>
              <a:buNone/>
            </a:pPr>
            <a:r>
              <a:rPr lang="en-US" altLang="en-US" sz="2400" dirty="0" smtClean="0">
                <a:solidFill>
                  <a:schemeClr val="tx2"/>
                </a:solidFill>
                <a:hlinkClick r:id="rId2"/>
              </a:rPr>
              <a:t>http://www.ted.com/talks/derek_sivers_how_to_start_a_movement</a:t>
            </a:r>
            <a:r>
              <a:rPr lang="en-US" altLang="en-US" sz="2400" dirty="0" smtClean="0">
                <a:solidFill>
                  <a:schemeClr val="tx2"/>
                </a:solidFill>
              </a:rPr>
              <a:t>          </a:t>
            </a:r>
          </a:p>
          <a:p>
            <a:pPr>
              <a:buFontTx/>
              <a:buNone/>
            </a:pPr>
            <a:endParaRPr lang="en-US" altLang="en-US" sz="2400" dirty="0" smtClean="0">
              <a:solidFill>
                <a:schemeClr val="tx2"/>
              </a:solidFill>
            </a:endParaRPr>
          </a:p>
        </p:txBody>
      </p:sp>
    </p:spTree>
    <p:extLst>
      <p:ext uri="{BB962C8B-B14F-4D97-AF65-F5344CB8AC3E}">
        <p14:creationId xmlns:p14="http://schemas.microsoft.com/office/powerpoint/2010/main" val="22036519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z="2400" dirty="0" smtClean="0">
                <a:solidFill>
                  <a:schemeClr val="tx2"/>
                </a:solidFill>
              </a:rPr>
              <a:t>Enthusiasm </a:t>
            </a:r>
          </a:p>
        </p:txBody>
      </p:sp>
      <p:sp>
        <p:nvSpPr>
          <p:cNvPr id="16387" name="Content Placeholder 2"/>
          <p:cNvSpPr>
            <a:spLocks noGrp="1"/>
          </p:cNvSpPr>
          <p:nvPr>
            <p:ph idx="1"/>
          </p:nvPr>
        </p:nvSpPr>
        <p:spPr>
          <a:xfrm>
            <a:off x="2116138" y="1752600"/>
            <a:ext cx="6172200" cy="4114800"/>
          </a:xfrm>
        </p:spPr>
        <p:txBody>
          <a:bodyPr/>
          <a:lstStyle/>
          <a:p>
            <a:pPr>
              <a:buFontTx/>
              <a:buNone/>
            </a:pPr>
            <a:r>
              <a:rPr lang="en-US" altLang="en-US" sz="2400" dirty="0" smtClean="0">
                <a:solidFill>
                  <a:schemeClr val="tx2"/>
                </a:solidFill>
              </a:rPr>
              <a:t>Expressions of Enthusiasm</a:t>
            </a:r>
          </a:p>
          <a:p>
            <a:r>
              <a:rPr lang="en-US" altLang="en-US" sz="2400" dirty="0" smtClean="0">
                <a:solidFill>
                  <a:schemeClr val="tx2"/>
                </a:solidFill>
              </a:rPr>
              <a:t>Outward energy (Ballmer)</a:t>
            </a:r>
          </a:p>
          <a:p>
            <a:r>
              <a:rPr lang="en-US" altLang="en-US" sz="2400" dirty="0" smtClean="0">
                <a:solidFill>
                  <a:schemeClr val="tx2"/>
                </a:solidFill>
              </a:rPr>
              <a:t>Interest in topic (</a:t>
            </a:r>
            <a:r>
              <a:rPr lang="en-US" altLang="en-US" sz="2400" dirty="0" err="1" smtClean="0">
                <a:solidFill>
                  <a:schemeClr val="tx2"/>
                </a:solidFill>
              </a:rPr>
              <a:t>Sivers</a:t>
            </a:r>
            <a:r>
              <a:rPr lang="en-US" altLang="en-US" sz="2400" dirty="0" smtClean="0">
                <a:solidFill>
                  <a:schemeClr val="tx2"/>
                </a:solidFill>
              </a:rPr>
              <a:t>)</a:t>
            </a:r>
          </a:p>
          <a:p>
            <a:r>
              <a:rPr lang="en-US" altLang="en-US" sz="2400" dirty="0" smtClean="0">
                <a:solidFill>
                  <a:schemeClr val="tx2"/>
                </a:solidFill>
              </a:rPr>
              <a:t>Audience engagement (eye contact, smiling)</a:t>
            </a:r>
          </a:p>
        </p:txBody>
      </p:sp>
    </p:spTree>
    <p:extLst>
      <p:ext uri="{BB962C8B-B14F-4D97-AF65-F5344CB8AC3E}">
        <p14:creationId xmlns:p14="http://schemas.microsoft.com/office/powerpoint/2010/main" val="6428768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sz="2400" dirty="0" smtClean="0">
                <a:solidFill>
                  <a:schemeClr val="tx2"/>
                </a:solidFill>
              </a:rPr>
              <a:t>Oral Presentation Tips</a:t>
            </a:r>
            <a:r>
              <a:rPr lang="en-US" altLang="en-US" sz="2800" dirty="0" smtClean="0">
                <a:solidFill>
                  <a:schemeClr val="tx2"/>
                </a:solidFill>
              </a:rPr>
              <a:t>	</a:t>
            </a:r>
          </a:p>
        </p:txBody>
      </p:sp>
      <p:sp>
        <p:nvSpPr>
          <p:cNvPr id="40963" name="Rectangle 3"/>
          <p:cNvSpPr>
            <a:spLocks noGrp="1" noChangeArrowheads="1"/>
          </p:cNvSpPr>
          <p:nvPr>
            <p:ph type="body" idx="1"/>
          </p:nvPr>
        </p:nvSpPr>
        <p:spPr/>
        <p:txBody>
          <a:bodyPr/>
          <a:lstStyle/>
          <a:p>
            <a:r>
              <a:rPr lang="en-US" altLang="en-US" sz="2400" dirty="0" smtClean="0">
                <a:solidFill>
                  <a:schemeClr val="tx2"/>
                </a:solidFill>
              </a:rPr>
              <a:t>Start with Conclusions</a:t>
            </a:r>
          </a:p>
          <a:p>
            <a:r>
              <a:rPr lang="en-US" altLang="en-US" sz="2400" dirty="0" smtClean="0">
                <a:solidFill>
                  <a:schemeClr val="tx2"/>
                </a:solidFill>
              </a:rPr>
              <a:t>Vary Eye Contact</a:t>
            </a:r>
          </a:p>
          <a:p>
            <a:r>
              <a:rPr lang="en-US" altLang="en-US" sz="2400" dirty="0" smtClean="0">
                <a:solidFill>
                  <a:schemeClr val="tx2"/>
                </a:solidFill>
              </a:rPr>
              <a:t>Avoid Question Inflection</a:t>
            </a:r>
          </a:p>
          <a:p>
            <a:r>
              <a:rPr lang="en-US" altLang="en-US" sz="2400" u="sng" dirty="0" smtClean="0">
                <a:solidFill>
                  <a:schemeClr val="tx2"/>
                </a:solidFill>
              </a:rPr>
              <a:t>Relate Topic to</a:t>
            </a:r>
            <a:r>
              <a:rPr lang="en-US" altLang="en-US" sz="2400" u="sng" dirty="0" smtClean="0">
                <a:solidFill>
                  <a:schemeClr val="tx2"/>
                </a:solidFill>
              </a:rPr>
              <a:t> </a:t>
            </a:r>
            <a:r>
              <a:rPr lang="en-US" altLang="en-US" sz="2400" u="sng" dirty="0" smtClean="0">
                <a:solidFill>
                  <a:schemeClr val="tx2"/>
                </a:solidFill>
              </a:rPr>
              <a:t>Your Audience</a:t>
            </a:r>
          </a:p>
          <a:p>
            <a:r>
              <a:rPr lang="en-US" altLang="en-US" sz="2400" dirty="0" smtClean="0">
                <a:solidFill>
                  <a:schemeClr val="tx2"/>
                </a:solidFill>
              </a:rPr>
              <a:t>Don’t Distract Audience</a:t>
            </a:r>
          </a:p>
          <a:p>
            <a:r>
              <a:rPr lang="en-US" altLang="en-US" sz="2400" u="sng" dirty="0" smtClean="0">
                <a:solidFill>
                  <a:schemeClr val="tx2"/>
                </a:solidFill>
              </a:rPr>
              <a:t>Be a Good Listener</a:t>
            </a:r>
          </a:p>
          <a:p>
            <a:r>
              <a:rPr lang="en-US" altLang="en-US" sz="2400" u="sng" dirty="0" smtClean="0">
                <a:solidFill>
                  <a:schemeClr val="tx2"/>
                </a:solidFill>
              </a:rPr>
              <a:t>Preparation and Knowledge</a:t>
            </a:r>
          </a:p>
        </p:txBody>
      </p:sp>
    </p:spTree>
    <p:extLst>
      <p:ext uri="{BB962C8B-B14F-4D97-AF65-F5344CB8AC3E}">
        <p14:creationId xmlns:p14="http://schemas.microsoft.com/office/powerpoint/2010/main" val="35497915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z="2400" dirty="0" smtClean="0">
                <a:solidFill>
                  <a:schemeClr val="tx2"/>
                </a:solidFill>
              </a:rPr>
              <a:t>Presentation Structure</a:t>
            </a:r>
          </a:p>
        </p:txBody>
      </p:sp>
      <p:sp>
        <p:nvSpPr>
          <p:cNvPr id="41987" name="Content Placeholder 2"/>
          <p:cNvSpPr>
            <a:spLocks noGrp="1"/>
          </p:cNvSpPr>
          <p:nvPr>
            <p:ph idx="1"/>
          </p:nvPr>
        </p:nvSpPr>
        <p:spPr/>
        <p:txBody>
          <a:bodyPr/>
          <a:lstStyle/>
          <a:p>
            <a:r>
              <a:rPr lang="en-US" altLang="en-US" sz="2400" dirty="0" smtClean="0">
                <a:solidFill>
                  <a:schemeClr val="tx2"/>
                </a:solidFill>
              </a:rPr>
              <a:t>Introduction</a:t>
            </a:r>
          </a:p>
          <a:p>
            <a:pPr lvl="1"/>
            <a:r>
              <a:rPr lang="en-US" altLang="en-US" sz="2300" dirty="0" smtClean="0">
                <a:solidFill>
                  <a:schemeClr val="tx2"/>
                </a:solidFill>
              </a:rPr>
              <a:t>Hook (balance)</a:t>
            </a:r>
          </a:p>
          <a:p>
            <a:pPr lvl="1"/>
            <a:r>
              <a:rPr lang="en-US" altLang="en-US" sz="2300" dirty="0" smtClean="0">
                <a:solidFill>
                  <a:schemeClr val="tx2"/>
                </a:solidFill>
              </a:rPr>
              <a:t>Position</a:t>
            </a:r>
          </a:p>
          <a:p>
            <a:pPr lvl="1"/>
            <a:r>
              <a:rPr lang="en-US" altLang="en-US" sz="2300" dirty="0" smtClean="0">
                <a:solidFill>
                  <a:schemeClr val="tx2"/>
                </a:solidFill>
              </a:rPr>
              <a:t>Scope</a:t>
            </a:r>
          </a:p>
          <a:p>
            <a:pPr lvl="1"/>
            <a:r>
              <a:rPr lang="en-US" altLang="en-US" sz="2300" dirty="0" smtClean="0">
                <a:solidFill>
                  <a:schemeClr val="tx2"/>
                </a:solidFill>
              </a:rPr>
              <a:t>Purpose</a:t>
            </a:r>
          </a:p>
          <a:p>
            <a:r>
              <a:rPr lang="en-US" altLang="en-US" sz="2400" dirty="0" smtClean="0">
                <a:solidFill>
                  <a:schemeClr val="tx2"/>
                </a:solidFill>
              </a:rPr>
              <a:t>This is most important part of presentation</a:t>
            </a:r>
          </a:p>
        </p:txBody>
      </p:sp>
    </p:spTree>
    <p:extLst>
      <p:ext uri="{BB962C8B-B14F-4D97-AF65-F5344CB8AC3E}">
        <p14:creationId xmlns:p14="http://schemas.microsoft.com/office/powerpoint/2010/main" val="31257805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z="2400" dirty="0" smtClean="0">
                <a:solidFill>
                  <a:schemeClr val="tx2"/>
                </a:solidFill>
              </a:rPr>
              <a:t>Presentation Structure for First Presentation</a:t>
            </a:r>
          </a:p>
        </p:txBody>
      </p:sp>
      <p:sp>
        <p:nvSpPr>
          <p:cNvPr id="41987" name="Content Placeholder 2"/>
          <p:cNvSpPr>
            <a:spLocks noGrp="1"/>
          </p:cNvSpPr>
          <p:nvPr>
            <p:ph idx="1"/>
          </p:nvPr>
        </p:nvSpPr>
        <p:spPr/>
        <p:txBody>
          <a:bodyPr/>
          <a:lstStyle/>
          <a:p>
            <a:r>
              <a:rPr lang="en-US" altLang="en-US" sz="2400" dirty="0" smtClean="0">
                <a:solidFill>
                  <a:schemeClr val="tx2"/>
                </a:solidFill>
              </a:rPr>
              <a:t>What is possible in two minutes?</a:t>
            </a:r>
          </a:p>
        </p:txBody>
      </p:sp>
    </p:spTree>
    <p:extLst>
      <p:ext uri="{BB962C8B-B14F-4D97-AF65-F5344CB8AC3E}">
        <p14:creationId xmlns:p14="http://schemas.microsoft.com/office/powerpoint/2010/main" val="28626888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z="2400" dirty="0" smtClean="0">
                <a:solidFill>
                  <a:schemeClr val="tx2"/>
                </a:solidFill>
              </a:rPr>
              <a:t>Presentation Structure for First Presentation</a:t>
            </a:r>
          </a:p>
        </p:txBody>
      </p:sp>
      <p:sp>
        <p:nvSpPr>
          <p:cNvPr id="41987" name="Content Placeholder 2"/>
          <p:cNvSpPr>
            <a:spLocks noGrp="1"/>
          </p:cNvSpPr>
          <p:nvPr>
            <p:ph idx="1"/>
          </p:nvPr>
        </p:nvSpPr>
        <p:spPr/>
        <p:txBody>
          <a:bodyPr/>
          <a:lstStyle/>
          <a:p>
            <a:r>
              <a:rPr lang="en-US" altLang="en-US" sz="2400" dirty="0" smtClean="0">
                <a:solidFill>
                  <a:schemeClr val="tx2"/>
                </a:solidFill>
              </a:rPr>
              <a:t>What is possible in two minutes?</a:t>
            </a:r>
          </a:p>
          <a:p>
            <a:pPr lvl="1"/>
            <a:r>
              <a:rPr lang="en-US" altLang="en-US" sz="2300" dirty="0" smtClean="0">
                <a:solidFill>
                  <a:schemeClr val="tx2"/>
                </a:solidFill>
              </a:rPr>
              <a:t>Information needs</a:t>
            </a:r>
          </a:p>
          <a:p>
            <a:pPr lvl="2"/>
            <a:r>
              <a:rPr lang="en-US" altLang="en-US" sz="2300" dirty="0" smtClean="0">
                <a:solidFill>
                  <a:schemeClr val="tx2"/>
                </a:solidFill>
              </a:rPr>
              <a:t>Company ID</a:t>
            </a:r>
          </a:p>
          <a:p>
            <a:pPr lvl="2"/>
            <a:r>
              <a:rPr lang="en-US" altLang="en-US" sz="2300" dirty="0" smtClean="0">
                <a:solidFill>
                  <a:schemeClr val="tx2"/>
                </a:solidFill>
              </a:rPr>
              <a:t>Your conclusion (position)</a:t>
            </a:r>
          </a:p>
          <a:p>
            <a:pPr lvl="2"/>
            <a:r>
              <a:rPr lang="en-US" altLang="en-US" sz="2300" dirty="0" smtClean="0">
                <a:solidFill>
                  <a:schemeClr val="tx2"/>
                </a:solidFill>
              </a:rPr>
              <a:t>Why you feel that way (overview)</a:t>
            </a:r>
          </a:p>
          <a:p>
            <a:pPr lvl="2"/>
            <a:r>
              <a:rPr lang="en-US" altLang="en-US" sz="2300" dirty="0" smtClean="0">
                <a:solidFill>
                  <a:schemeClr val="tx2"/>
                </a:solidFill>
              </a:rPr>
              <a:t>Action for that </a:t>
            </a:r>
            <a:r>
              <a:rPr lang="en-US" altLang="en-US" sz="2300" dirty="0" smtClean="0">
                <a:solidFill>
                  <a:schemeClr val="tx2"/>
                </a:solidFill>
              </a:rPr>
              <a:t>audience</a:t>
            </a:r>
          </a:p>
          <a:p>
            <a:pPr lvl="3"/>
            <a:r>
              <a:rPr lang="en-US" altLang="en-US" sz="2100" dirty="0" smtClean="0">
                <a:solidFill>
                  <a:schemeClr val="tx2"/>
                </a:solidFill>
              </a:rPr>
              <a:t>(This takes thought)</a:t>
            </a:r>
            <a:endParaRPr lang="en-US" altLang="en-US" sz="2100" dirty="0" smtClean="0">
              <a:solidFill>
                <a:schemeClr val="tx2"/>
              </a:solidFill>
            </a:endParaRPr>
          </a:p>
        </p:txBody>
      </p:sp>
    </p:spTree>
    <p:extLst>
      <p:ext uri="{BB962C8B-B14F-4D97-AF65-F5344CB8AC3E}">
        <p14:creationId xmlns:p14="http://schemas.microsoft.com/office/powerpoint/2010/main" val="35704888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z="2400" dirty="0" smtClean="0">
                <a:solidFill>
                  <a:schemeClr val="tx2"/>
                </a:solidFill>
              </a:rPr>
              <a:t>Exercise </a:t>
            </a:r>
          </a:p>
        </p:txBody>
      </p:sp>
      <p:sp>
        <p:nvSpPr>
          <p:cNvPr id="41987" name="Content Placeholder 2"/>
          <p:cNvSpPr>
            <a:spLocks noGrp="1"/>
          </p:cNvSpPr>
          <p:nvPr>
            <p:ph idx="1"/>
          </p:nvPr>
        </p:nvSpPr>
        <p:spPr/>
        <p:txBody>
          <a:bodyPr/>
          <a:lstStyle/>
          <a:p>
            <a:pPr marL="0" indent="0">
              <a:buNone/>
            </a:pPr>
            <a:r>
              <a:rPr lang="en-US" altLang="en-US" sz="2400" dirty="0">
                <a:solidFill>
                  <a:schemeClr val="tx2"/>
                </a:solidFill>
              </a:rPr>
              <a:t>Audience </a:t>
            </a:r>
            <a:r>
              <a:rPr lang="en-US" altLang="en-US" sz="2400" dirty="0" smtClean="0">
                <a:solidFill>
                  <a:schemeClr val="tx2"/>
                </a:solidFill>
              </a:rPr>
              <a:t>Analysis/Adjustment</a:t>
            </a:r>
          </a:p>
        </p:txBody>
      </p:sp>
    </p:spTree>
    <p:extLst>
      <p:ext uri="{BB962C8B-B14F-4D97-AF65-F5344CB8AC3E}">
        <p14:creationId xmlns:p14="http://schemas.microsoft.com/office/powerpoint/2010/main" val="3245232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381000"/>
            <a:ext cx="5867400" cy="1143000"/>
          </a:xfrm>
        </p:spPr>
        <p:txBody>
          <a:bodyPr/>
          <a:lstStyle/>
          <a:p>
            <a:r>
              <a:rPr lang="en-US" altLang="en-US" sz="2400" dirty="0" smtClean="0">
                <a:solidFill>
                  <a:schemeClr val="tx2"/>
                </a:solidFill>
              </a:rPr>
              <a:t>Clarifications</a:t>
            </a:r>
          </a:p>
        </p:txBody>
      </p:sp>
      <p:sp>
        <p:nvSpPr>
          <p:cNvPr id="29699" name="Content Placeholder 2"/>
          <p:cNvSpPr>
            <a:spLocks noGrp="1"/>
          </p:cNvSpPr>
          <p:nvPr>
            <p:ph idx="1"/>
          </p:nvPr>
        </p:nvSpPr>
        <p:spPr>
          <a:xfrm>
            <a:off x="2128836" y="1066800"/>
            <a:ext cx="6172199" cy="4875211"/>
          </a:xfrm>
        </p:spPr>
        <p:txBody>
          <a:bodyPr/>
          <a:lstStyle/>
          <a:p>
            <a:endParaRPr lang="en-US" altLang="en-US" sz="2400" dirty="0" smtClean="0">
              <a:solidFill>
                <a:schemeClr val="tx2"/>
              </a:solidFill>
            </a:endParaRPr>
          </a:p>
          <a:p>
            <a:pPr marL="457200" indent="-457200"/>
            <a:r>
              <a:rPr lang="en-US" altLang="en-US" sz="2400" dirty="0" smtClean="0">
                <a:solidFill>
                  <a:schemeClr val="tx2"/>
                </a:solidFill>
              </a:rPr>
              <a:t>Presentation Locations Will Be Posted </a:t>
            </a:r>
            <a:r>
              <a:rPr lang="en-US" altLang="en-US" sz="2400" dirty="0" smtClean="0">
                <a:solidFill>
                  <a:schemeClr val="tx2"/>
                </a:solidFill>
              </a:rPr>
              <a:t>Soon</a:t>
            </a:r>
            <a:endParaRPr lang="en-US" altLang="en-US" sz="2400" dirty="0" smtClean="0">
              <a:solidFill>
                <a:schemeClr val="tx2"/>
              </a:solidFill>
            </a:endParaRPr>
          </a:p>
          <a:p>
            <a:pPr marL="857250" lvl="1" indent="-457200"/>
            <a:r>
              <a:rPr lang="en-US" altLang="en-US" sz="2300" dirty="0" smtClean="0">
                <a:solidFill>
                  <a:schemeClr val="tx2"/>
                </a:solidFill>
              </a:rPr>
              <a:t>If your name isn’t listed, contact Steve S. (</a:t>
            </a:r>
            <a:r>
              <a:rPr lang="en-US" altLang="en-US" sz="2300" dirty="0" smtClean="0">
                <a:solidFill>
                  <a:schemeClr val="tx2"/>
                </a:solidFill>
                <a:hlinkClick r:id="rId2"/>
              </a:rPr>
              <a:t>sschrade@usc.edu</a:t>
            </a:r>
            <a:r>
              <a:rPr lang="en-US" altLang="en-US" sz="2300" dirty="0" smtClean="0">
                <a:solidFill>
                  <a:schemeClr val="tx2"/>
                </a:solidFill>
              </a:rPr>
              <a:t>) </a:t>
            </a:r>
          </a:p>
          <a:p>
            <a:pPr marL="457200" indent="-457200"/>
            <a:r>
              <a:rPr lang="en-US" altLang="en-US" sz="2400" dirty="0" smtClean="0">
                <a:solidFill>
                  <a:schemeClr val="tx2"/>
                </a:solidFill>
              </a:rPr>
              <a:t>Review </a:t>
            </a:r>
            <a:r>
              <a:rPr lang="en-US" altLang="en-US" sz="2400" dirty="0" smtClean="0">
                <a:solidFill>
                  <a:schemeClr val="tx2"/>
                </a:solidFill>
              </a:rPr>
              <a:t>of Ethics Memos Begins Today</a:t>
            </a:r>
          </a:p>
          <a:p>
            <a:pPr lvl="1" indent="-342900"/>
            <a:r>
              <a:rPr lang="en-US" altLang="en-US" sz="2300" dirty="0" smtClean="0">
                <a:solidFill>
                  <a:schemeClr val="tx2"/>
                </a:solidFill>
              </a:rPr>
              <a:t>Comment will be given, above or below 70% threshold </a:t>
            </a:r>
          </a:p>
          <a:p>
            <a:pPr marL="457200" indent="-457200"/>
            <a:r>
              <a:rPr lang="en-US" altLang="en-US" sz="2400" dirty="0" smtClean="0">
                <a:solidFill>
                  <a:schemeClr val="tx2"/>
                </a:solidFill>
              </a:rPr>
              <a:t>All Writing Samples Should Have Received Feedback</a:t>
            </a:r>
          </a:p>
        </p:txBody>
      </p:sp>
    </p:spTree>
    <p:extLst>
      <p:ext uri="{BB962C8B-B14F-4D97-AF65-F5344CB8AC3E}">
        <p14:creationId xmlns:p14="http://schemas.microsoft.com/office/powerpoint/2010/main" val="21971522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z="2400" dirty="0" smtClean="0">
                <a:solidFill>
                  <a:schemeClr val="tx2"/>
                </a:solidFill>
              </a:rPr>
              <a:t>Exercise – Audience Analysis/Adjustment</a:t>
            </a:r>
          </a:p>
        </p:txBody>
      </p:sp>
      <p:sp>
        <p:nvSpPr>
          <p:cNvPr id="41987" name="Content Placeholder 2"/>
          <p:cNvSpPr>
            <a:spLocks noGrp="1"/>
          </p:cNvSpPr>
          <p:nvPr>
            <p:ph idx="1"/>
          </p:nvPr>
        </p:nvSpPr>
        <p:spPr/>
        <p:txBody>
          <a:bodyPr/>
          <a:lstStyle/>
          <a:p>
            <a:pPr marL="0" indent="0">
              <a:buNone/>
            </a:pPr>
            <a:r>
              <a:rPr lang="en-US" altLang="en-US" sz="2400" dirty="0" smtClean="0">
                <a:solidFill>
                  <a:schemeClr val="tx2"/>
                </a:solidFill>
              </a:rPr>
              <a:t>Some Approaches to Engagement</a:t>
            </a:r>
          </a:p>
          <a:p>
            <a:r>
              <a:rPr lang="en-US" altLang="en-US" sz="2400" dirty="0" smtClean="0">
                <a:solidFill>
                  <a:schemeClr val="tx2"/>
                </a:solidFill>
              </a:rPr>
              <a:t>Jargon</a:t>
            </a:r>
          </a:p>
          <a:p>
            <a:r>
              <a:rPr lang="en-US" altLang="en-US" sz="2400" dirty="0" smtClean="0">
                <a:solidFill>
                  <a:schemeClr val="tx2"/>
                </a:solidFill>
              </a:rPr>
              <a:t>References (Key Words)</a:t>
            </a:r>
          </a:p>
          <a:p>
            <a:r>
              <a:rPr lang="en-US" altLang="en-US" sz="2400" dirty="0" smtClean="0">
                <a:solidFill>
                  <a:schemeClr val="tx2"/>
                </a:solidFill>
              </a:rPr>
              <a:t>Appropriate </a:t>
            </a:r>
            <a:r>
              <a:rPr lang="en-US" altLang="en-US" sz="2400" dirty="0" smtClean="0">
                <a:solidFill>
                  <a:schemeClr val="tx2"/>
                </a:solidFill>
              </a:rPr>
              <a:t>Action</a:t>
            </a:r>
          </a:p>
          <a:p>
            <a:r>
              <a:rPr lang="en-US" altLang="en-US" sz="2400" dirty="0" smtClean="0">
                <a:solidFill>
                  <a:schemeClr val="tx2"/>
                </a:solidFill>
              </a:rPr>
              <a:t>Voice, Eyes, Body</a:t>
            </a:r>
          </a:p>
        </p:txBody>
      </p:sp>
    </p:spTree>
    <p:extLst>
      <p:ext uri="{BB962C8B-B14F-4D97-AF65-F5344CB8AC3E}">
        <p14:creationId xmlns:p14="http://schemas.microsoft.com/office/powerpoint/2010/main" val="10606449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z="2400" dirty="0" smtClean="0">
                <a:solidFill>
                  <a:schemeClr val="tx2"/>
                </a:solidFill>
              </a:rPr>
              <a:t>Exercise – Audience Analysis/Adjustment</a:t>
            </a:r>
          </a:p>
        </p:txBody>
      </p:sp>
      <p:sp>
        <p:nvSpPr>
          <p:cNvPr id="41987" name="Content Placeholder 2"/>
          <p:cNvSpPr>
            <a:spLocks noGrp="1"/>
          </p:cNvSpPr>
          <p:nvPr>
            <p:ph idx="1"/>
          </p:nvPr>
        </p:nvSpPr>
        <p:spPr/>
        <p:txBody>
          <a:bodyPr/>
          <a:lstStyle/>
          <a:p>
            <a:pPr marL="0" indent="0">
              <a:buNone/>
            </a:pPr>
            <a:r>
              <a:rPr lang="en-US" altLang="en-US" sz="2400" dirty="0" smtClean="0">
                <a:solidFill>
                  <a:schemeClr val="tx2"/>
                </a:solidFill>
              </a:rPr>
              <a:t>Some Approaches to Engagement</a:t>
            </a:r>
          </a:p>
          <a:p>
            <a:r>
              <a:rPr lang="en-US" altLang="en-US" sz="2400" dirty="0" smtClean="0">
                <a:solidFill>
                  <a:schemeClr val="tx2"/>
                </a:solidFill>
              </a:rPr>
              <a:t>Jargon</a:t>
            </a:r>
          </a:p>
          <a:p>
            <a:r>
              <a:rPr lang="en-US" altLang="en-US" sz="2400" dirty="0" smtClean="0">
                <a:solidFill>
                  <a:schemeClr val="tx1"/>
                </a:solidFill>
              </a:rPr>
              <a:t>References (Key Words)</a:t>
            </a:r>
          </a:p>
          <a:p>
            <a:r>
              <a:rPr lang="en-US" altLang="en-US" sz="2400" dirty="0" smtClean="0">
                <a:solidFill>
                  <a:schemeClr val="tx1"/>
                </a:solidFill>
              </a:rPr>
              <a:t>Appropriate </a:t>
            </a:r>
            <a:r>
              <a:rPr lang="en-US" altLang="en-US" sz="2400" dirty="0" smtClean="0">
                <a:solidFill>
                  <a:schemeClr val="tx1"/>
                </a:solidFill>
              </a:rPr>
              <a:t>Action</a:t>
            </a:r>
          </a:p>
          <a:p>
            <a:r>
              <a:rPr lang="en-US" altLang="en-US" sz="2400" dirty="0" smtClean="0">
                <a:solidFill>
                  <a:schemeClr val="tx2"/>
                </a:solidFill>
              </a:rPr>
              <a:t>Voice, Eyes, Body</a:t>
            </a:r>
          </a:p>
        </p:txBody>
      </p:sp>
    </p:spTree>
    <p:extLst>
      <p:ext uri="{BB962C8B-B14F-4D97-AF65-F5344CB8AC3E}">
        <p14:creationId xmlns:p14="http://schemas.microsoft.com/office/powerpoint/2010/main" val="10248482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z="2400" dirty="0" smtClean="0">
                <a:solidFill>
                  <a:schemeClr val="tx2"/>
                </a:solidFill>
              </a:rPr>
              <a:t>Exercise – Audience </a:t>
            </a:r>
            <a:r>
              <a:rPr lang="en-US" altLang="en-US" sz="2400" dirty="0">
                <a:solidFill>
                  <a:schemeClr val="tx2"/>
                </a:solidFill>
              </a:rPr>
              <a:t>Analysis/Adjustment</a:t>
            </a:r>
            <a:endParaRPr lang="en-US" altLang="en-US" sz="2400" dirty="0" smtClean="0">
              <a:solidFill>
                <a:schemeClr val="tx2"/>
              </a:solidFill>
            </a:endParaRPr>
          </a:p>
        </p:txBody>
      </p:sp>
      <p:sp>
        <p:nvSpPr>
          <p:cNvPr id="41987" name="Content Placeholder 2"/>
          <p:cNvSpPr>
            <a:spLocks noGrp="1"/>
          </p:cNvSpPr>
          <p:nvPr>
            <p:ph idx="1"/>
          </p:nvPr>
        </p:nvSpPr>
        <p:spPr/>
        <p:txBody>
          <a:bodyPr/>
          <a:lstStyle/>
          <a:p>
            <a:pPr marL="0" indent="0">
              <a:buNone/>
            </a:pPr>
            <a:r>
              <a:rPr lang="en-US" altLang="en-US" sz="2400" dirty="0" smtClean="0">
                <a:solidFill>
                  <a:schemeClr val="tx2"/>
                </a:solidFill>
              </a:rPr>
              <a:t>Prepare 30 second overview of your memo</a:t>
            </a:r>
          </a:p>
          <a:p>
            <a:r>
              <a:rPr lang="en-US" altLang="en-US" sz="2400" dirty="0" smtClean="0">
                <a:solidFill>
                  <a:schemeClr val="tx2"/>
                </a:solidFill>
              </a:rPr>
              <a:t>Audience: This class</a:t>
            </a:r>
          </a:p>
          <a:p>
            <a:pPr marL="0" indent="0">
              <a:buNone/>
            </a:pPr>
            <a:r>
              <a:rPr lang="en-US" altLang="en-US" sz="2400" dirty="0" smtClean="0">
                <a:solidFill>
                  <a:schemeClr val="tx2"/>
                </a:solidFill>
              </a:rPr>
              <a:t>THEN</a:t>
            </a:r>
          </a:p>
          <a:p>
            <a:r>
              <a:rPr lang="en-US" altLang="en-US" sz="2400" dirty="0" smtClean="0">
                <a:solidFill>
                  <a:schemeClr val="tx2"/>
                </a:solidFill>
              </a:rPr>
              <a:t>Audience: …</a:t>
            </a:r>
          </a:p>
        </p:txBody>
      </p:sp>
    </p:spTree>
    <p:extLst>
      <p:ext uri="{BB962C8B-B14F-4D97-AF65-F5344CB8AC3E}">
        <p14:creationId xmlns:p14="http://schemas.microsoft.com/office/powerpoint/2010/main" val="28950633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z="2400" dirty="0" smtClean="0">
                <a:solidFill>
                  <a:schemeClr val="tx2"/>
                </a:solidFill>
              </a:rPr>
              <a:t>Exercise – Audience </a:t>
            </a:r>
            <a:r>
              <a:rPr lang="en-US" altLang="en-US" sz="2400" dirty="0">
                <a:solidFill>
                  <a:schemeClr val="tx2"/>
                </a:solidFill>
              </a:rPr>
              <a:t>Analysis/Adjustment</a:t>
            </a:r>
            <a:endParaRPr lang="en-US" altLang="en-US" sz="2400" dirty="0" smtClean="0">
              <a:solidFill>
                <a:schemeClr val="tx2"/>
              </a:solidFill>
            </a:endParaRPr>
          </a:p>
        </p:txBody>
      </p:sp>
      <p:sp>
        <p:nvSpPr>
          <p:cNvPr id="41987" name="Content Placeholder 2"/>
          <p:cNvSpPr>
            <a:spLocks noGrp="1"/>
          </p:cNvSpPr>
          <p:nvPr>
            <p:ph idx="1"/>
          </p:nvPr>
        </p:nvSpPr>
        <p:spPr/>
        <p:txBody>
          <a:bodyPr/>
          <a:lstStyle/>
          <a:p>
            <a:pPr marL="0" indent="0">
              <a:buNone/>
            </a:pPr>
            <a:r>
              <a:rPr lang="en-US" altLang="en-US" sz="2400" dirty="0" smtClean="0">
                <a:solidFill>
                  <a:schemeClr val="tx2"/>
                </a:solidFill>
              </a:rPr>
              <a:t>Volunteer</a:t>
            </a:r>
          </a:p>
          <a:p>
            <a:pPr marL="0" indent="0">
              <a:buNone/>
            </a:pPr>
            <a:endParaRPr lang="en-US" altLang="en-US" sz="2400" dirty="0">
              <a:solidFill>
                <a:schemeClr val="tx2"/>
              </a:solidFill>
            </a:endParaRPr>
          </a:p>
        </p:txBody>
      </p:sp>
    </p:spTree>
    <p:extLst>
      <p:ext uri="{BB962C8B-B14F-4D97-AF65-F5344CB8AC3E}">
        <p14:creationId xmlns:p14="http://schemas.microsoft.com/office/powerpoint/2010/main" val="17431765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z="2400" dirty="0" smtClean="0">
                <a:solidFill>
                  <a:schemeClr val="tx2"/>
                </a:solidFill>
              </a:rPr>
              <a:t>Exercise – Audience </a:t>
            </a:r>
            <a:r>
              <a:rPr lang="en-US" altLang="en-US" sz="2400" dirty="0">
                <a:solidFill>
                  <a:schemeClr val="tx2"/>
                </a:solidFill>
              </a:rPr>
              <a:t>Analysis/Adjustment</a:t>
            </a:r>
            <a:endParaRPr lang="en-US" altLang="en-US" sz="2400" dirty="0" smtClean="0">
              <a:solidFill>
                <a:schemeClr val="tx2"/>
              </a:solidFill>
            </a:endParaRPr>
          </a:p>
        </p:txBody>
      </p:sp>
      <p:sp>
        <p:nvSpPr>
          <p:cNvPr id="41987" name="Content Placeholder 2"/>
          <p:cNvSpPr>
            <a:spLocks noGrp="1"/>
          </p:cNvSpPr>
          <p:nvPr>
            <p:ph idx="1"/>
          </p:nvPr>
        </p:nvSpPr>
        <p:spPr/>
        <p:txBody>
          <a:bodyPr/>
          <a:lstStyle/>
          <a:p>
            <a:pPr marL="0" indent="0">
              <a:buNone/>
            </a:pPr>
            <a:r>
              <a:rPr lang="en-US" altLang="en-US" sz="2400" dirty="0" smtClean="0">
                <a:solidFill>
                  <a:schemeClr val="tx2"/>
                </a:solidFill>
              </a:rPr>
              <a:t>Engagement Focus</a:t>
            </a:r>
          </a:p>
          <a:p>
            <a:r>
              <a:rPr lang="en-US" altLang="en-US" sz="2400" dirty="0" smtClean="0">
                <a:solidFill>
                  <a:schemeClr val="tx1"/>
                </a:solidFill>
              </a:rPr>
              <a:t>References </a:t>
            </a:r>
            <a:r>
              <a:rPr lang="en-US" altLang="en-US" sz="2400" dirty="0">
                <a:solidFill>
                  <a:schemeClr val="tx1"/>
                </a:solidFill>
              </a:rPr>
              <a:t>(Key Words)</a:t>
            </a:r>
          </a:p>
          <a:p>
            <a:r>
              <a:rPr lang="en-US" altLang="en-US" sz="2400" dirty="0" smtClean="0">
                <a:solidFill>
                  <a:schemeClr val="tx1"/>
                </a:solidFill>
              </a:rPr>
              <a:t>Appropriate Action</a:t>
            </a:r>
            <a:endParaRPr lang="en-US" altLang="en-US" sz="2400" dirty="0">
              <a:solidFill>
                <a:schemeClr val="tx1"/>
              </a:solidFill>
            </a:endParaRPr>
          </a:p>
        </p:txBody>
      </p:sp>
    </p:spTree>
    <p:extLst>
      <p:ext uri="{BB962C8B-B14F-4D97-AF65-F5344CB8AC3E}">
        <p14:creationId xmlns:p14="http://schemas.microsoft.com/office/powerpoint/2010/main" val="19325220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z="2400" dirty="0" smtClean="0">
                <a:solidFill>
                  <a:schemeClr val="tx2"/>
                </a:solidFill>
              </a:rPr>
              <a:t>Exercise – Audience </a:t>
            </a:r>
            <a:r>
              <a:rPr lang="en-US" altLang="en-US" sz="2400" dirty="0">
                <a:solidFill>
                  <a:schemeClr val="tx2"/>
                </a:solidFill>
              </a:rPr>
              <a:t>Analysis/Adjustment</a:t>
            </a:r>
            <a:endParaRPr lang="en-US" altLang="en-US" sz="2400" dirty="0" smtClean="0">
              <a:solidFill>
                <a:schemeClr val="tx2"/>
              </a:solidFill>
            </a:endParaRPr>
          </a:p>
        </p:txBody>
      </p:sp>
      <p:sp>
        <p:nvSpPr>
          <p:cNvPr id="41987" name="Content Placeholder 2"/>
          <p:cNvSpPr>
            <a:spLocks noGrp="1"/>
          </p:cNvSpPr>
          <p:nvPr>
            <p:ph idx="1"/>
          </p:nvPr>
        </p:nvSpPr>
        <p:spPr/>
        <p:txBody>
          <a:bodyPr/>
          <a:lstStyle/>
          <a:p>
            <a:pPr marL="0" indent="0">
              <a:buNone/>
            </a:pPr>
            <a:r>
              <a:rPr lang="en-US" altLang="en-US" sz="2400" dirty="0" smtClean="0">
                <a:solidFill>
                  <a:schemeClr val="tx2"/>
                </a:solidFill>
              </a:rPr>
              <a:t>Audience: </a:t>
            </a:r>
          </a:p>
          <a:p>
            <a:pPr marL="0" indent="0">
              <a:buNone/>
            </a:pPr>
            <a:r>
              <a:rPr lang="en-US" altLang="en-US" sz="2400" dirty="0" smtClean="0">
                <a:solidFill>
                  <a:schemeClr val="tx2"/>
                </a:solidFill>
              </a:rPr>
              <a:t>CLASS</a:t>
            </a:r>
          </a:p>
        </p:txBody>
      </p:sp>
    </p:spTree>
    <p:extLst>
      <p:ext uri="{BB962C8B-B14F-4D97-AF65-F5344CB8AC3E}">
        <p14:creationId xmlns:p14="http://schemas.microsoft.com/office/powerpoint/2010/main" val="11486400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z="2400" dirty="0" smtClean="0">
                <a:solidFill>
                  <a:schemeClr val="tx2"/>
                </a:solidFill>
              </a:rPr>
              <a:t>Exercise – Audience </a:t>
            </a:r>
            <a:r>
              <a:rPr lang="en-US" altLang="en-US" sz="2400" dirty="0">
                <a:solidFill>
                  <a:schemeClr val="tx2"/>
                </a:solidFill>
              </a:rPr>
              <a:t>Analysis/Adjustment</a:t>
            </a:r>
            <a:endParaRPr lang="en-US" altLang="en-US" sz="2400" dirty="0" smtClean="0">
              <a:solidFill>
                <a:schemeClr val="tx2"/>
              </a:solidFill>
            </a:endParaRPr>
          </a:p>
        </p:txBody>
      </p:sp>
      <p:sp>
        <p:nvSpPr>
          <p:cNvPr id="41987" name="Content Placeholder 2"/>
          <p:cNvSpPr>
            <a:spLocks noGrp="1"/>
          </p:cNvSpPr>
          <p:nvPr>
            <p:ph idx="1"/>
          </p:nvPr>
        </p:nvSpPr>
        <p:spPr/>
        <p:txBody>
          <a:bodyPr/>
          <a:lstStyle/>
          <a:p>
            <a:pPr marL="0" indent="0">
              <a:buNone/>
            </a:pPr>
            <a:r>
              <a:rPr lang="en-US" altLang="en-US" sz="2400" dirty="0" smtClean="0">
                <a:solidFill>
                  <a:schemeClr val="tx2"/>
                </a:solidFill>
              </a:rPr>
              <a:t>Audience: </a:t>
            </a:r>
          </a:p>
          <a:p>
            <a:pPr marL="0" indent="0">
              <a:buNone/>
            </a:pPr>
            <a:r>
              <a:rPr lang="en-US" altLang="en-US" sz="2400" dirty="0" smtClean="0">
                <a:solidFill>
                  <a:schemeClr val="tx2"/>
                </a:solidFill>
              </a:rPr>
              <a:t>STOCK HOLDERS </a:t>
            </a:r>
          </a:p>
        </p:txBody>
      </p:sp>
    </p:spTree>
    <p:extLst>
      <p:ext uri="{BB962C8B-B14F-4D97-AF65-F5344CB8AC3E}">
        <p14:creationId xmlns:p14="http://schemas.microsoft.com/office/powerpoint/2010/main" val="18600120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z="2400" dirty="0" smtClean="0">
                <a:solidFill>
                  <a:schemeClr val="tx2"/>
                </a:solidFill>
              </a:rPr>
              <a:t>Exercise – Audience </a:t>
            </a:r>
            <a:r>
              <a:rPr lang="en-US" altLang="en-US" sz="2400" dirty="0">
                <a:solidFill>
                  <a:schemeClr val="tx2"/>
                </a:solidFill>
              </a:rPr>
              <a:t>Analysis/Adjustment</a:t>
            </a:r>
            <a:endParaRPr lang="en-US" altLang="en-US" sz="2400" dirty="0" smtClean="0">
              <a:solidFill>
                <a:schemeClr val="tx2"/>
              </a:solidFill>
            </a:endParaRPr>
          </a:p>
        </p:txBody>
      </p:sp>
      <p:sp>
        <p:nvSpPr>
          <p:cNvPr id="41987" name="Content Placeholder 2"/>
          <p:cNvSpPr>
            <a:spLocks noGrp="1"/>
          </p:cNvSpPr>
          <p:nvPr>
            <p:ph idx="1"/>
          </p:nvPr>
        </p:nvSpPr>
        <p:spPr/>
        <p:txBody>
          <a:bodyPr/>
          <a:lstStyle/>
          <a:p>
            <a:pPr marL="0" indent="0">
              <a:buNone/>
            </a:pPr>
            <a:r>
              <a:rPr lang="en-US" altLang="en-US" sz="2400" dirty="0" smtClean="0">
                <a:solidFill>
                  <a:schemeClr val="tx2"/>
                </a:solidFill>
              </a:rPr>
              <a:t>Volunteer</a:t>
            </a:r>
          </a:p>
          <a:p>
            <a:pPr marL="0" indent="0">
              <a:buNone/>
            </a:pPr>
            <a:endParaRPr lang="en-US" altLang="en-US" sz="2400" dirty="0">
              <a:solidFill>
                <a:schemeClr val="tx2"/>
              </a:solidFill>
            </a:endParaRPr>
          </a:p>
        </p:txBody>
      </p:sp>
    </p:spTree>
    <p:extLst>
      <p:ext uri="{BB962C8B-B14F-4D97-AF65-F5344CB8AC3E}">
        <p14:creationId xmlns:p14="http://schemas.microsoft.com/office/powerpoint/2010/main" val="40953465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z="2400" dirty="0" smtClean="0">
                <a:solidFill>
                  <a:schemeClr val="tx2"/>
                </a:solidFill>
              </a:rPr>
              <a:t>Exercise – Audience </a:t>
            </a:r>
            <a:r>
              <a:rPr lang="en-US" altLang="en-US" sz="2400" dirty="0">
                <a:solidFill>
                  <a:schemeClr val="tx2"/>
                </a:solidFill>
              </a:rPr>
              <a:t>Analysis/Adjustment</a:t>
            </a:r>
            <a:endParaRPr lang="en-US" altLang="en-US" sz="2400" dirty="0" smtClean="0">
              <a:solidFill>
                <a:schemeClr val="tx2"/>
              </a:solidFill>
            </a:endParaRPr>
          </a:p>
        </p:txBody>
      </p:sp>
      <p:sp>
        <p:nvSpPr>
          <p:cNvPr id="41987" name="Content Placeholder 2"/>
          <p:cNvSpPr>
            <a:spLocks noGrp="1"/>
          </p:cNvSpPr>
          <p:nvPr>
            <p:ph idx="1"/>
          </p:nvPr>
        </p:nvSpPr>
        <p:spPr/>
        <p:txBody>
          <a:bodyPr/>
          <a:lstStyle/>
          <a:p>
            <a:pPr marL="0" indent="0">
              <a:buNone/>
            </a:pPr>
            <a:r>
              <a:rPr lang="en-US" altLang="en-US" sz="2400" dirty="0" smtClean="0">
                <a:solidFill>
                  <a:schemeClr val="tx2"/>
                </a:solidFill>
              </a:rPr>
              <a:t>Engagement Focus</a:t>
            </a:r>
          </a:p>
          <a:p>
            <a:r>
              <a:rPr lang="en-US" altLang="en-US" sz="2400" dirty="0" smtClean="0">
                <a:solidFill>
                  <a:schemeClr val="tx1"/>
                </a:solidFill>
              </a:rPr>
              <a:t>References </a:t>
            </a:r>
            <a:r>
              <a:rPr lang="en-US" altLang="en-US" sz="2400" dirty="0">
                <a:solidFill>
                  <a:schemeClr val="tx1"/>
                </a:solidFill>
              </a:rPr>
              <a:t>(Key Words)</a:t>
            </a:r>
          </a:p>
          <a:p>
            <a:r>
              <a:rPr lang="en-US" altLang="en-US" sz="2400" dirty="0" smtClean="0">
                <a:solidFill>
                  <a:schemeClr val="tx1"/>
                </a:solidFill>
              </a:rPr>
              <a:t>Appropriate Action</a:t>
            </a:r>
            <a:endParaRPr lang="en-US" altLang="en-US" sz="2400" dirty="0">
              <a:solidFill>
                <a:schemeClr val="tx1"/>
              </a:solidFill>
            </a:endParaRPr>
          </a:p>
        </p:txBody>
      </p:sp>
    </p:spTree>
    <p:extLst>
      <p:ext uri="{BB962C8B-B14F-4D97-AF65-F5344CB8AC3E}">
        <p14:creationId xmlns:p14="http://schemas.microsoft.com/office/powerpoint/2010/main" val="2363618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z="2400" dirty="0" smtClean="0">
                <a:solidFill>
                  <a:schemeClr val="tx2"/>
                </a:solidFill>
              </a:rPr>
              <a:t>Exercise – Audience </a:t>
            </a:r>
            <a:r>
              <a:rPr lang="en-US" altLang="en-US" sz="2400" dirty="0">
                <a:solidFill>
                  <a:schemeClr val="tx2"/>
                </a:solidFill>
              </a:rPr>
              <a:t>Analysis/Adjustment</a:t>
            </a:r>
            <a:endParaRPr lang="en-US" altLang="en-US" sz="2400" dirty="0" smtClean="0">
              <a:solidFill>
                <a:schemeClr val="tx2"/>
              </a:solidFill>
            </a:endParaRPr>
          </a:p>
        </p:txBody>
      </p:sp>
      <p:sp>
        <p:nvSpPr>
          <p:cNvPr id="41987" name="Content Placeholder 2"/>
          <p:cNvSpPr>
            <a:spLocks noGrp="1"/>
          </p:cNvSpPr>
          <p:nvPr>
            <p:ph idx="1"/>
          </p:nvPr>
        </p:nvSpPr>
        <p:spPr/>
        <p:txBody>
          <a:bodyPr/>
          <a:lstStyle/>
          <a:p>
            <a:pPr marL="0" indent="0">
              <a:buNone/>
            </a:pPr>
            <a:r>
              <a:rPr lang="en-US" altLang="en-US" sz="2400" dirty="0" smtClean="0">
                <a:solidFill>
                  <a:schemeClr val="tx2"/>
                </a:solidFill>
              </a:rPr>
              <a:t>Audience: </a:t>
            </a:r>
          </a:p>
          <a:p>
            <a:pPr marL="0" indent="0">
              <a:buNone/>
            </a:pPr>
            <a:r>
              <a:rPr lang="en-US" altLang="en-US" sz="2400" dirty="0" smtClean="0">
                <a:solidFill>
                  <a:schemeClr val="tx2"/>
                </a:solidFill>
              </a:rPr>
              <a:t>CLASS</a:t>
            </a:r>
          </a:p>
        </p:txBody>
      </p:sp>
    </p:spTree>
    <p:extLst>
      <p:ext uri="{BB962C8B-B14F-4D97-AF65-F5344CB8AC3E}">
        <p14:creationId xmlns:p14="http://schemas.microsoft.com/office/powerpoint/2010/main" val="2800479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381000"/>
            <a:ext cx="5867400" cy="1143000"/>
          </a:xfrm>
        </p:spPr>
        <p:txBody>
          <a:bodyPr/>
          <a:lstStyle/>
          <a:p>
            <a:r>
              <a:rPr lang="en-US" altLang="en-US" sz="2400" dirty="0" smtClean="0">
                <a:solidFill>
                  <a:schemeClr val="tx2"/>
                </a:solidFill>
              </a:rPr>
              <a:t>Today</a:t>
            </a:r>
          </a:p>
        </p:txBody>
      </p:sp>
      <p:sp>
        <p:nvSpPr>
          <p:cNvPr id="29699" name="Content Placeholder 2"/>
          <p:cNvSpPr>
            <a:spLocks noGrp="1"/>
          </p:cNvSpPr>
          <p:nvPr>
            <p:ph idx="1"/>
          </p:nvPr>
        </p:nvSpPr>
        <p:spPr>
          <a:xfrm>
            <a:off x="2128836" y="1524000"/>
            <a:ext cx="6172199" cy="4418011"/>
          </a:xfrm>
        </p:spPr>
        <p:txBody>
          <a:bodyPr/>
          <a:lstStyle/>
          <a:p>
            <a:r>
              <a:rPr lang="en-US" altLang="en-US" sz="2400" dirty="0" smtClean="0">
                <a:solidFill>
                  <a:schemeClr val="tx2"/>
                </a:solidFill>
              </a:rPr>
              <a:t>Oral Presentation 1</a:t>
            </a:r>
          </a:p>
          <a:p>
            <a:r>
              <a:rPr lang="en-US" altLang="en-US" sz="2400" dirty="0" smtClean="0">
                <a:solidFill>
                  <a:schemeClr val="tx2"/>
                </a:solidFill>
              </a:rPr>
              <a:t>Examples of Enthusiasm</a:t>
            </a:r>
          </a:p>
          <a:p>
            <a:r>
              <a:rPr lang="en-US" altLang="en-US" sz="2400" dirty="0" smtClean="0">
                <a:solidFill>
                  <a:schemeClr val="tx2"/>
                </a:solidFill>
              </a:rPr>
              <a:t>Audience Analysis Exercise</a:t>
            </a:r>
          </a:p>
        </p:txBody>
      </p:sp>
    </p:spTree>
    <p:extLst>
      <p:ext uri="{BB962C8B-B14F-4D97-AF65-F5344CB8AC3E}">
        <p14:creationId xmlns:p14="http://schemas.microsoft.com/office/powerpoint/2010/main" val="25243869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z="2400" dirty="0" smtClean="0">
                <a:solidFill>
                  <a:schemeClr val="tx2"/>
                </a:solidFill>
              </a:rPr>
              <a:t>Exercise – Audience </a:t>
            </a:r>
            <a:r>
              <a:rPr lang="en-US" altLang="en-US" sz="2400" dirty="0">
                <a:solidFill>
                  <a:schemeClr val="tx2"/>
                </a:solidFill>
              </a:rPr>
              <a:t>Analysis/Adjustment</a:t>
            </a:r>
            <a:endParaRPr lang="en-US" altLang="en-US" sz="2400" dirty="0" smtClean="0">
              <a:solidFill>
                <a:schemeClr val="tx2"/>
              </a:solidFill>
            </a:endParaRPr>
          </a:p>
        </p:txBody>
      </p:sp>
      <p:sp>
        <p:nvSpPr>
          <p:cNvPr id="41987" name="Content Placeholder 2"/>
          <p:cNvSpPr>
            <a:spLocks noGrp="1"/>
          </p:cNvSpPr>
          <p:nvPr>
            <p:ph idx="1"/>
          </p:nvPr>
        </p:nvSpPr>
        <p:spPr/>
        <p:txBody>
          <a:bodyPr/>
          <a:lstStyle/>
          <a:p>
            <a:pPr marL="0" indent="0">
              <a:buNone/>
            </a:pPr>
            <a:r>
              <a:rPr lang="en-US" altLang="en-US" sz="2400" dirty="0" smtClean="0">
                <a:solidFill>
                  <a:schemeClr val="tx2"/>
                </a:solidFill>
              </a:rPr>
              <a:t>Audience: </a:t>
            </a:r>
          </a:p>
          <a:p>
            <a:pPr marL="0" indent="0">
              <a:buNone/>
            </a:pPr>
            <a:r>
              <a:rPr lang="en-US" altLang="en-US" sz="2400" cap="all" dirty="0" smtClean="0">
                <a:solidFill>
                  <a:schemeClr val="tx2"/>
                </a:solidFill>
              </a:rPr>
              <a:t>Your Company’s Salespeople </a:t>
            </a:r>
          </a:p>
        </p:txBody>
      </p:sp>
    </p:spTree>
    <p:extLst>
      <p:ext uri="{BB962C8B-B14F-4D97-AF65-F5344CB8AC3E}">
        <p14:creationId xmlns:p14="http://schemas.microsoft.com/office/powerpoint/2010/main" val="12308923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z="2400" dirty="0" smtClean="0">
                <a:solidFill>
                  <a:schemeClr val="tx2"/>
                </a:solidFill>
              </a:rPr>
              <a:t>Exercise – Audience </a:t>
            </a:r>
            <a:r>
              <a:rPr lang="en-US" altLang="en-US" sz="2400" dirty="0">
                <a:solidFill>
                  <a:schemeClr val="tx2"/>
                </a:solidFill>
              </a:rPr>
              <a:t>Analysis/Adjustment</a:t>
            </a:r>
            <a:endParaRPr lang="en-US" altLang="en-US" sz="2400" dirty="0" smtClean="0">
              <a:solidFill>
                <a:schemeClr val="tx2"/>
              </a:solidFill>
            </a:endParaRPr>
          </a:p>
        </p:txBody>
      </p:sp>
      <p:sp>
        <p:nvSpPr>
          <p:cNvPr id="41987" name="Content Placeholder 2"/>
          <p:cNvSpPr>
            <a:spLocks noGrp="1"/>
          </p:cNvSpPr>
          <p:nvPr>
            <p:ph idx="1"/>
          </p:nvPr>
        </p:nvSpPr>
        <p:spPr/>
        <p:txBody>
          <a:bodyPr/>
          <a:lstStyle/>
          <a:p>
            <a:pPr marL="0" indent="0">
              <a:buNone/>
            </a:pPr>
            <a:r>
              <a:rPr lang="en-US" altLang="en-US" sz="2400" dirty="0" smtClean="0">
                <a:solidFill>
                  <a:schemeClr val="tx2"/>
                </a:solidFill>
              </a:rPr>
              <a:t>Volunteer</a:t>
            </a:r>
          </a:p>
          <a:p>
            <a:pPr marL="0" indent="0">
              <a:buNone/>
            </a:pPr>
            <a:endParaRPr lang="en-US" altLang="en-US" sz="2400" dirty="0">
              <a:solidFill>
                <a:schemeClr val="tx2"/>
              </a:solidFill>
            </a:endParaRPr>
          </a:p>
        </p:txBody>
      </p:sp>
    </p:spTree>
    <p:extLst>
      <p:ext uri="{BB962C8B-B14F-4D97-AF65-F5344CB8AC3E}">
        <p14:creationId xmlns:p14="http://schemas.microsoft.com/office/powerpoint/2010/main" val="38421535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z="2400" dirty="0" smtClean="0">
                <a:solidFill>
                  <a:schemeClr val="tx2"/>
                </a:solidFill>
              </a:rPr>
              <a:t>Exercise – Audience </a:t>
            </a:r>
            <a:r>
              <a:rPr lang="en-US" altLang="en-US" sz="2400" dirty="0">
                <a:solidFill>
                  <a:schemeClr val="tx2"/>
                </a:solidFill>
              </a:rPr>
              <a:t>Analysis/Adjustment</a:t>
            </a:r>
            <a:endParaRPr lang="en-US" altLang="en-US" sz="2400" dirty="0" smtClean="0">
              <a:solidFill>
                <a:schemeClr val="tx2"/>
              </a:solidFill>
            </a:endParaRPr>
          </a:p>
        </p:txBody>
      </p:sp>
      <p:sp>
        <p:nvSpPr>
          <p:cNvPr id="41987" name="Content Placeholder 2"/>
          <p:cNvSpPr>
            <a:spLocks noGrp="1"/>
          </p:cNvSpPr>
          <p:nvPr>
            <p:ph idx="1"/>
          </p:nvPr>
        </p:nvSpPr>
        <p:spPr/>
        <p:txBody>
          <a:bodyPr/>
          <a:lstStyle/>
          <a:p>
            <a:pPr marL="0" indent="0">
              <a:buNone/>
            </a:pPr>
            <a:r>
              <a:rPr lang="en-US" altLang="en-US" sz="2400" dirty="0" smtClean="0">
                <a:solidFill>
                  <a:schemeClr val="tx2"/>
                </a:solidFill>
              </a:rPr>
              <a:t>Engagement Focus</a:t>
            </a:r>
          </a:p>
          <a:p>
            <a:r>
              <a:rPr lang="en-US" altLang="en-US" sz="2400" dirty="0" smtClean="0">
                <a:solidFill>
                  <a:schemeClr val="tx1"/>
                </a:solidFill>
              </a:rPr>
              <a:t>References </a:t>
            </a:r>
            <a:r>
              <a:rPr lang="en-US" altLang="en-US" sz="2400" dirty="0">
                <a:solidFill>
                  <a:schemeClr val="tx1"/>
                </a:solidFill>
              </a:rPr>
              <a:t>(Key Words)</a:t>
            </a:r>
          </a:p>
          <a:p>
            <a:r>
              <a:rPr lang="en-US" altLang="en-US" sz="2400" dirty="0" smtClean="0">
                <a:solidFill>
                  <a:schemeClr val="tx1"/>
                </a:solidFill>
              </a:rPr>
              <a:t>Appropriate Action</a:t>
            </a:r>
            <a:endParaRPr lang="en-US" altLang="en-US" sz="2400" dirty="0">
              <a:solidFill>
                <a:schemeClr val="tx1"/>
              </a:solidFill>
            </a:endParaRPr>
          </a:p>
        </p:txBody>
      </p:sp>
    </p:spTree>
    <p:extLst>
      <p:ext uri="{BB962C8B-B14F-4D97-AF65-F5344CB8AC3E}">
        <p14:creationId xmlns:p14="http://schemas.microsoft.com/office/powerpoint/2010/main" val="37796669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z="2400" dirty="0" smtClean="0">
                <a:solidFill>
                  <a:schemeClr val="tx2"/>
                </a:solidFill>
              </a:rPr>
              <a:t>Exercise – Audience </a:t>
            </a:r>
            <a:r>
              <a:rPr lang="en-US" altLang="en-US" sz="2400" dirty="0">
                <a:solidFill>
                  <a:schemeClr val="tx2"/>
                </a:solidFill>
              </a:rPr>
              <a:t>Analysis/Adjustment</a:t>
            </a:r>
            <a:endParaRPr lang="en-US" altLang="en-US" sz="2400" dirty="0" smtClean="0">
              <a:solidFill>
                <a:schemeClr val="tx2"/>
              </a:solidFill>
            </a:endParaRPr>
          </a:p>
        </p:txBody>
      </p:sp>
      <p:sp>
        <p:nvSpPr>
          <p:cNvPr id="41987" name="Content Placeholder 2"/>
          <p:cNvSpPr>
            <a:spLocks noGrp="1"/>
          </p:cNvSpPr>
          <p:nvPr>
            <p:ph idx="1"/>
          </p:nvPr>
        </p:nvSpPr>
        <p:spPr/>
        <p:txBody>
          <a:bodyPr/>
          <a:lstStyle/>
          <a:p>
            <a:pPr marL="0" indent="0">
              <a:buNone/>
            </a:pPr>
            <a:r>
              <a:rPr lang="en-US" altLang="en-US" sz="2400" dirty="0" smtClean="0">
                <a:solidFill>
                  <a:schemeClr val="tx2"/>
                </a:solidFill>
              </a:rPr>
              <a:t>Audience: </a:t>
            </a:r>
          </a:p>
          <a:p>
            <a:pPr marL="0" indent="0">
              <a:buNone/>
            </a:pPr>
            <a:r>
              <a:rPr lang="en-US" altLang="en-US" sz="2400" dirty="0" smtClean="0">
                <a:solidFill>
                  <a:schemeClr val="tx2"/>
                </a:solidFill>
              </a:rPr>
              <a:t>CLASS</a:t>
            </a:r>
          </a:p>
        </p:txBody>
      </p:sp>
    </p:spTree>
    <p:extLst>
      <p:ext uri="{BB962C8B-B14F-4D97-AF65-F5344CB8AC3E}">
        <p14:creationId xmlns:p14="http://schemas.microsoft.com/office/powerpoint/2010/main" val="18710977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z="2400" dirty="0" smtClean="0">
                <a:solidFill>
                  <a:schemeClr val="tx2"/>
                </a:solidFill>
              </a:rPr>
              <a:t>Exercise – Audience </a:t>
            </a:r>
            <a:r>
              <a:rPr lang="en-US" altLang="en-US" sz="2400" dirty="0">
                <a:solidFill>
                  <a:schemeClr val="tx2"/>
                </a:solidFill>
              </a:rPr>
              <a:t>Analysis/Adjustment</a:t>
            </a:r>
            <a:endParaRPr lang="en-US" altLang="en-US" sz="2400" dirty="0" smtClean="0">
              <a:solidFill>
                <a:schemeClr val="tx2"/>
              </a:solidFill>
            </a:endParaRPr>
          </a:p>
        </p:txBody>
      </p:sp>
      <p:sp>
        <p:nvSpPr>
          <p:cNvPr id="41987" name="Content Placeholder 2"/>
          <p:cNvSpPr>
            <a:spLocks noGrp="1"/>
          </p:cNvSpPr>
          <p:nvPr>
            <p:ph idx="1"/>
          </p:nvPr>
        </p:nvSpPr>
        <p:spPr/>
        <p:txBody>
          <a:bodyPr/>
          <a:lstStyle/>
          <a:p>
            <a:pPr marL="0" indent="0">
              <a:buNone/>
            </a:pPr>
            <a:r>
              <a:rPr lang="en-US" altLang="en-US" sz="2400" dirty="0" smtClean="0">
                <a:solidFill>
                  <a:schemeClr val="tx2"/>
                </a:solidFill>
              </a:rPr>
              <a:t>Audience: </a:t>
            </a:r>
          </a:p>
          <a:p>
            <a:pPr marL="0" indent="0">
              <a:buNone/>
            </a:pPr>
            <a:r>
              <a:rPr lang="en-US" altLang="en-US" sz="2400" dirty="0" smtClean="0">
                <a:solidFill>
                  <a:schemeClr val="tx2"/>
                </a:solidFill>
              </a:rPr>
              <a:t>SENIOR CITIZENS </a:t>
            </a:r>
          </a:p>
        </p:txBody>
      </p:sp>
    </p:spTree>
    <p:extLst>
      <p:ext uri="{BB962C8B-B14F-4D97-AF65-F5344CB8AC3E}">
        <p14:creationId xmlns:p14="http://schemas.microsoft.com/office/powerpoint/2010/main" val="29317595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z="2400" dirty="0" smtClean="0">
                <a:solidFill>
                  <a:schemeClr val="tx2"/>
                </a:solidFill>
              </a:rPr>
              <a:t>Exercise – Audience </a:t>
            </a:r>
            <a:r>
              <a:rPr lang="en-US" altLang="en-US" sz="2400" dirty="0">
                <a:solidFill>
                  <a:schemeClr val="tx2"/>
                </a:solidFill>
              </a:rPr>
              <a:t>Analysis/Adjustment</a:t>
            </a:r>
            <a:endParaRPr lang="en-US" altLang="en-US" sz="2400" dirty="0" smtClean="0">
              <a:solidFill>
                <a:schemeClr val="tx2"/>
              </a:solidFill>
            </a:endParaRPr>
          </a:p>
        </p:txBody>
      </p:sp>
      <p:sp>
        <p:nvSpPr>
          <p:cNvPr id="41987" name="Content Placeholder 2"/>
          <p:cNvSpPr>
            <a:spLocks noGrp="1"/>
          </p:cNvSpPr>
          <p:nvPr>
            <p:ph idx="1"/>
          </p:nvPr>
        </p:nvSpPr>
        <p:spPr/>
        <p:txBody>
          <a:bodyPr/>
          <a:lstStyle/>
          <a:p>
            <a:pPr marL="0" indent="0">
              <a:buNone/>
            </a:pPr>
            <a:r>
              <a:rPr lang="en-US" altLang="en-US" sz="2400" dirty="0" smtClean="0">
                <a:solidFill>
                  <a:schemeClr val="tx2"/>
                </a:solidFill>
              </a:rPr>
              <a:t>Volunteer</a:t>
            </a:r>
          </a:p>
          <a:p>
            <a:pPr marL="0" indent="0">
              <a:buNone/>
            </a:pPr>
            <a:endParaRPr lang="en-US" altLang="en-US" sz="2400" dirty="0">
              <a:solidFill>
                <a:schemeClr val="tx2"/>
              </a:solidFill>
            </a:endParaRPr>
          </a:p>
        </p:txBody>
      </p:sp>
    </p:spTree>
    <p:extLst>
      <p:ext uri="{BB962C8B-B14F-4D97-AF65-F5344CB8AC3E}">
        <p14:creationId xmlns:p14="http://schemas.microsoft.com/office/powerpoint/2010/main" val="14851776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z="2400" dirty="0" smtClean="0">
                <a:solidFill>
                  <a:schemeClr val="tx2"/>
                </a:solidFill>
              </a:rPr>
              <a:t>Exercise – Audience </a:t>
            </a:r>
            <a:r>
              <a:rPr lang="en-US" altLang="en-US" sz="2400" dirty="0">
                <a:solidFill>
                  <a:schemeClr val="tx2"/>
                </a:solidFill>
              </a:rPr>
              <a:t>Analysis/Adjustment</a:t>
            </a:r>
            <a:endParaRPr lang="en-US" altLang="en-US" sz="2400" dirty="0" smtClean="0">
              <a:solidFill>
                <a:schemeClr val="tx2"/>
              </a:solidFill>
            </a:endParaRPr>
          </a:p>
        </p:txBody>
      </p:sp>
      <p:sp>
        <p:nvSpPr>
          <p:cNvPr id="41987" name="Content Placeholder 2"/>
          <p:cNvSpPr>
            <a:spLocks noGrp="1"/>
          </p:cNvSpPr>
          <p:nvPr>
            <p:ph idx="1"/>
          </p:nvPr>
        </p:nvSpPr>
        <p:spPr/>
        <p:txBody>
          <a:bodyPr/>
          <a:lstStyle/>
          <a:p>
            <a:pPr marL="0" indent="0">
              <a:buNone/>
            </a:pPr>
            <a:r>
              <a:rPr lang="en-US" altLang="en-US" sz="2400" dirty="0" smtClean="0">
                <a:solidFill>
                  <a:schemeClr val="tx2"/>
                </a:solidFill>
              </a:rPr>
              <a:t>Engagement Focus</a:t>
            </a:r>
          </a:p>
          <a:p>
            <a:r>
              <a:rPr lang="en-US" altLang="en-US" sz="2400" dirty="0" smtClean="0">
                <a:solidFill>
                  <a:schemeClr val="tx1"/>
                </a:solidFill>
              </a:rPr>
              <a:t>References </a:t>
            </a:r>
            <a:r>
              <a:rPr lang="en-US" altLang="en-US" sz="2400" dirty="0">
                <a:solidFill>
                  <a:schemeClr val="tx1"/>
                </a:solidFill>
              </a:rPr>
              <a:t>(Key Words)</a:t>
            </a:r>
          </a:p>
          <a:p>
            <a:r>
              <a:rPr lang="en-US" altLang="en-US" sz="2400" dirty="0" smtClean="0">
                <a:solidFill>
                  <a:schemeClr val="tx1"/>
                </a:solidFill>
              </a:rPr>
              <a:t>Appropriate Action</a:t>
            </a:r>
            <a:endParaRPr lang="en-US" altLang="en-US" sz="2400" dirty="0">
              <a:solidFill>
                <a:schemeClr val="tx1"/>
              </a:solidFill>
            </a:endParaRPr>
          </a:p>
        </p:txBody>
      </p:sp>
    </p:spTree>
    <p:extLst>
      <p:ext uri="{BB962C8B-B14F-4D97-AF65-F5344CB8AC3E}">
        <p14:creationId xmlns:p14="http://schemas.microsoft.com/office/powerpoint/2010/main" val="11466253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z="2400" dirty="0" smtClean="0">
                <a:solidFill>
                  <a:schemeClr val="tx2"/>
                </a:solidFill>
              </a:rPr>
              <a:t>Exercise – Audience </a:t>
            </a:r>
            <a:r>
              <a:rPr lang="en-US" altLang="en-US" sz="2400" dirty="0">
                <a:solidFill>
                  <a:schemeClr val="tx2"/>
                </a:solidFill>
              </a:rPr>
              <a:t>Analysis/Adjustment</a:t>
            </a:r>
            <a:endParaRPr lang="en-US" altLang="en-US" sz="2400" dirty="0" smtClean="0">
              <a:solidFill>
                <a:schemeClr val="tx2"/>
              </a:solidFill>
            </a:endParaRPr>
          </a:p>
        </p:txBody>
      </p:sp>
      <p:sp>
        <p:nvSpPr>
          <p:cNvPr id="41987" name="Content Placeholder 2"/>
          <p:cNvSpPr>
            <a:spLocks noGrp="1"/>
          </p:cNvSpPr>
          <p:nvPr>
            <p:ph idx="1"/>
          </p:nvPr>
        </p:nvSpPr>
        <p:spPr/>
        <p:txBody>
          <a:bodyPr/>
          <a:lstStyle/>
          <a:p>
            <a:pPr marL="0" indent="0">
              <a:buNone/>
            </a:pPr>
            <a:r>
              <a:rPr lang="en-US" altLang="en-US" sz="2400" dirty="0" smtClean="0">
                <a:solidFill>
                  <a:schemeClr val="tx2"/>
                </a:solidFill>
              </a:rPr>
              <a:t>Audience: </a:t>
            </a:r>
          </a:p>
          <a:p>
            <a:pPr marL="0" indent="0">
              <a:buNone/>
            </a:pPr>
            <a:r>
              <a:rPr lang="en-US" altLang="en-US" sz="2400" dirty="0" smtClean="0">
                <a:solidFill>
                  <a:schemeClr val="tx2"/>
                </a:solidFill>
              </a:rPr>
              <a:t>CLASS</a:t>
            </a:r>
          </a:p>
        </p:txBody>
      </p:sp>
    </p:spTree>
    <p:extLst>
      <p:ext uri="{BB962C8B-B14F-4D97-AF65-F5344CB8AC3E}">
        <p14:creationId xmlns:p14="http://schemas.microsoft.com/office/powerpoint/2010/main" val="36407284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z="2400" dirty="0" smtClean="0">
                <a:solidFill>
                  <a:schemeClr val="tx2"/>
                </a:solidFill>
              </a:rPr>
              <a:t>Exercise – Audience </a:t>
            </a:r>
            <a:r>
              <a:rPr lang="en-US" altLang="en-US" sz="2400" dirty="0">
                <a:solidFill>
                  <a:schemeClr val="tx2"/>
                </a:solidFill>
              </a:rPr>
              <a:t>Analysis/Adjustment</a:t>
            </a:r>
            <a:endParaRPr lang="en-US" altLang="en-US" sz="2400" dirty="0" smtClean="0">
              <a:solidFill>
                <a:schemeClr val="tx2"/>
              </a:solidFill>
            </a:endParaRPr>
          </a:p>
        </p:txBody>
      </p:sp>
      <p:sp>
        <p:nvSpPr>
          <p:cNvPr id="41987" name="Content Placeholder 2"/>
          <p:cNvSpPr>
            <a:spLocks noGrp="1"/>
          </p:cNvSpPr>
          <p:nvPr>
            <p:ph idx="1"/>
          </p:nvPr>
        </p:nvSpPr>
        <p:spPr/>
        <p:txBody>
          <a:bodyPr/>
          <a:lstStyle/>
          <a:p>
            <a:pPr marL="0" indent="0">
              <a:buNone/>
            </a:pPr>
            <a:r>
              <a:rPr lang="en-US" altLang="en-US" sz="2400" dirty="0" smtClean="0">
                <a:solidFill>
                  <a:schemeClr val="tx2"/>
                </a:solidFill>
              </a:rPr>
              <a:t>Audience: </a:t>
            </a:r>
          </a:p>
          <a:p>
            <a:pPr marL="0" indent="0">
              <a:buNone/>
            </a:pPr>
            <a:r>
              <a:rPr lang="en-US" altLang="en-US" sz="2400" dirty="0" smtClean="0">
                <a:solidFill>
                  <a:schemeClr val="tx2"/>
                </a:solidFill>
              </a:rPr>
              <a:t>HIGH SCHOOL STUDENTS CONSIDERING COMPUTER SCIENCE AS A CAREER </a:t>
            </a:r>
          </a:p>
        </p:txBody>
      </p:sp>
    </p:spTree>
    <p:extLst>
      <p:ext uri="{BB962C8B-B14F-4D97-AF65-F5344CB8AC3E}">
        <p14:creationId xmlns:p14="http://schemas.microsoft.com/office/powerpoint/2010/main" val="37671213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z="2400" dirty="0" smtClean="0">
                <a:solidFill>
                  <a:schemeClr val="tx2"/>
                </a:solidFill>
              </a:rPr>
              <a:t>Exercise – Audience </a:t>
            </a:r>
            <a:r>
              <a:rPr lang="en-US" altLang="en-US" sz="2400" dirty="0">
                <a:solidFill>
                  <a:schemeClr val="tx2"/>
                </a:solidFill>
              </a:rPr>
              <a:t>Analysis/Adjustment</a:t>
            </a:r>
            <a:endParaRPr lang="en-US" altLang="en-US" sz="2400" dirty="0" smtClean="0">
              <a:solidFill>
                <a:schemeClr val="tx2"/>
              </a:solidFill>
            </a:endParaRPr>
          </a:p>
        </p:txBody>
      </p:sp>
      <p:sp>
        <p:nvSpPr>
          <p:cNvPr id="41987" name="Content Placeholder 2"/>
          <p:cNvSpPr>
            <a:spLocks noGrp="1"/>
          </p:cNvSpPr>
          <p:nvPr>
            <p:ph idx="1"/>
          </p:nvPr>
        </p:nvSpPr>
        <p:spPr/>
        <p:txBody>
          <a:bodyPr/>
          <a:lstStyle/>
          <a:p>
            <a:pPr marL="0" indent="0">
              <a:buNone/>
            </a:pPr>
            <a:r>
              <a:rPr lang="en-US" altLang="en-US" sz="2400" dirty="0" smtClean="0">
                <a:solidFill>
                  <a:schemeClr val="tx2"/>
                </a:solidFill>
              </a:rPr>
              <a:t>Volunteer</a:t>
            </a:r>
          </a:p>
          <a:p>
            <a:pPr marL="0" indent="0">
              <a:buNone/>
            </a:pPr>
            <a:endParaRPr lang="en-US" altLang="en-US" sz="2400" dirty="0">
              <a:solidFill>
                <a:schemeClr val="tx2"/>
              </a:solidFill>
            </a:endParaRPr>
          </a:p>
        </p:txBody>
      </p:sp>
    </p:spTree>
    <p:extLst>
      <p:ext uri="{BB962C8B-B14F-4D97-AF65-F5344CB8AC3E}">
        <p14:creationId xmlns:p14="http://schemas.microsoft.com/office/powerpoint/2010/main" val="29041097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z="2400" dirty="0" smtClean="0">
                <a:solidFill>
                  <a:schemeClr val="tx2"/>
                </a:solidFill>
              </a:rPr>
              <a:t>Oral Presentation 1</a:t>
            </a:r>
          </a:p>
        </p:txBody>
      </p:sp>
      <p:sp>
        <p:nvSpPr>
          <p:cNvPr id="35843" name="Content Placeholder 2"/>
          <p:cNvSpPr>
            <a:spLocks noGrp="1"/>
          </p:cNvSpPr>
          <p:nvPr>
            <p:ph idx="1"/>
          </p:nvPr>
        </p:nvSpPr>
        <p:spPr>
          <a:xfrm>
            <a:off x="2128836" y="1143000"/>
            <a:ext cx="6481764" cy="4799011"/>
          </a:xfrm>
        </p:spPr>
        <p:txBody>
          <a:bodyPr/>
          <a:lstStyle/>
          <a:p>
            <a:pPr marL="0" indent="0">
              <a:buNone/>
            </a:pPr>
            <a:r>
              <a:rPr lang="en-US" sz="2400" dirty="0">
                <a:solidFill>
                  <a:schemeClr val="tx2"/>
                </a:solidFill>
              </a:rPr>
              <a:t>Providing summaries is a big part of workplace communication. You’ll often be asked to this in both written and oral forms, often with short notice. By definition, summaries are brief and to the point. Still, they serve an important purpose and provide readers and listeners with valuable information.</a:t>
            </a:r>
          </a:p>
          <a:p>
            <a:pPr marL="0" indent="0">
              <a:buNone/>
            </a:pPr>
            <a:r>
              <a:rPr lang="en-US" sz="2400" dirty="0">
                <a:solidFill>
                  <a:schemeClr val="tx2"/>
                </a:solidFill>
              </a:rPr>
              <a:t> </a:t>
            </a:r>
          </a:p>
          <a:p>
            <a:pPr>
              <a:buNone/>
            </a:pPr>
            <a:endParaRPr lang="en-US" sz="2400" dirty="0" smtClean="0">
              <a:solidFill>
                <a:schemeClr val="tx2"/>
              </a:solidFill>
            </a:endParaRPr>
          </a:p>
        </p:txBody>
      </p:sp>
    </p:spTree>
    <p:extLst>
      <p:ext uri="{BB962C8B-B14F-4D97-AF65-F5344CB8AC3E}">
        <p14:creationId xmlns:p14="http://schemas.microsoft.com/office/powerpoint/2010/main" val="16007841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z="2400" dirty="0" smtClean="0">
                <a:solidFill>
                  <a:schemeClr val="tx2"/>
                </a:solidFill>
              </a:rPr>
              <a:t>Exercise – Audience </a:t>
            </a:r>
            <a:r>
              <a:rPr lang="en-US" altLang="en-US" sz="2400" dirty="0">
                <a:solidFill>
                  <a:schemeClr val="tx2"/>
                </a:solidFill>
              </a:rPr>
              <a:t>Analysis/Adjustment</a:t>
            </a:r>
            <a:endParaRPr lang="en-US" altLang="en-US" sz="2400" dirty="0" smtClean="0">
              <a:solidFill>
                <a:schemeClr val="tx2"/>
              </a:solidFill>
            </a:endParaRPr>
          </a:p>
        </p:txBody>
      </p:sp>
      <p:sp>
        <p:nvSpPr>
          <p:cNvPr id="41987" name="Content Placeholder 2"/>
          <p:cNvSpPr>
            <a:spLocks noGrp="1"/>
          </p:cNvSpPr>
          <p:nvPr>
            <p:ph idx="1"/>
          </p:nvPr>
        </p:nvSpPr>
        <p:spPr/>
        <p:txBody>
          <a:bodyPr/>
          <a:lstStyle/>
          <a:p>
            <a:pPr marL="0" indent="0">
              <a:buNone/>
            </a:pPr>
            <a:r>
              <a:rPr lang="en-US" altLang="en-US" sz="2400" dirty="0" smtClean="0">
                <a:solidFill>
                  <a:schemeClr val="tx2"/>
                </a:solidFill>
              </a:rPr>
              <a:t>Engagement Focus</a:t>
            </a:r>
          </a:p>
          <a:p>
            <a:r>
              <a:rPr lang="en-US" altLang="en-US" sz="2400" dirty="0" smtClean="0">
                <a:solidFill>
                  <a:schemeClr val="tx1"/>
                </a:solidFill>
              </a:rPr>
              <a:t>References </a:t>
            </a:r>
            <a:r>
              <a:rPr lang="en-US" altLang="en-US" sz="2400" dirty="0">
                <a:solidFill>
                  <a:schemeClr val="tx1"/>
                </a:solidFill>
              </a:rPr>
              <a:t>(Key Words)</a:t>
            </a:r>
          </a:p>
          <a:p>
            <a:r>
              <a:rPr lang="en-US" altLang="en-US" sz="2400" dirty="0" smtClean="0">
                <a:solidFill>
                  <a:schemeClr val="tx1"/>
                </a:solidFill>
              </a:rPr>
              <a:t>Appropriate Action</a:t>
            </a:r>
            <a:endParaRPr lang="en-US" altLang="en-US" sz="2400" dirty="0">
              <a:solidFill>
                <a:schemeClr val="tx1"/>
              </a:solidFill>
            </a:endParaRPr>
          </a:p>
        </p:txBody>
      </p:sp>
    </p:spTree>
    <p:extLst>
      <p:ext uri="{BB962C8B-B14F-4D97-AF65-F5344CB8AC3E}">
        <p14:creationId xmlns:p14="http://schemas.microsoft.com/office/powerpoint/2010/main" val="15396220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z="2400" dirty="0" smtClean="0">
                <a:solidFill>
                  <a:schemeClr val="tx2"/>
                </a:solidFill>
              </a:rPr>
              <a:t>Exercise – Audience </a:t>
            </a:r>
            <a:r>
              <a:rPr lang="en-US" altLang="en-US" sz="2400" dirty="0">
                <a:solidFill>
                  <a:schemeClr val="tx2"/>
                </a:solidFill>
              </a:rPr>
              <a:t>Analysis/Adjustment</a:t>
            </a:r>
            <a:endParaRPr lang="en-US" altLang="en-US" sz="2400" dirty="0" smtClean="0">
              <a:solidFill>
                <a:schemeClr val="tx2"/>
              </a:solidFill>
            </a:endParaRPr>
          </a:p>
        </p:txBody>
      </p:sp>
      <p:sp>
        <p:nvSpPr>
          <p:cNvPr id="41987" name="Content Placeholder 2"/>
          <p:cNvSpPr>
            <a:spLocks noGrp="1"/>
          </p:cNvSpPr>
          <p:nvPr>
            <p:ph idx="1"/>
          </p:nvPr>
        </p:nvSpPr>
        <p:spPr/>
        <p:txBody>
          <a:bodyPr/>
          <a:lstStyle/>
          <a:p>
            <a:pPr marL="0" indent="0">
              <a:buNone/>
            </a:pPr>
            <a:r>
              <a:rPr lang="en-US" altLang="en-US" sz="2400" dirty="0" smtClean="0">
                <a:solidFill>
                  <a:schemeClr val="tx2"/>
                </a:solidFill>
              </a:rPr>
              <a:t>Audience: </a:t>
            </a:r>
          </a:p>
          <a:p>
            <a:pPr marL="0" indent="0">
              <a:buNone/>
            </a:pPr>
            <a:r>
              <a:rPr lang="en-US" altLang="en-US" sz="2400" dirty="0" smtClean="0">
                <a:solidFill>
                  <a:schemeClr val="tx2"/>
                </a:solidFill>
              </a:rPr>
              <a:t>CLASS</a:t>
            </a:r>
          </a:p>
        </p:txBody>
      </p:sp>
    </p:spTree>
    <p:extLst>
      <p:ext uri="{BB962C8B-B14F-4D97-AF65-F5344CB8AC3E}">
        <p14:creationId xmlns:p14="http://schemas.microsoft.com/office/powerpoint/2010/main" val="34060141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z="2400" dirty="0" smtClean="0">
                <a:solidFill>
                  <a:schemeClr val="tx2"/>
                </a:solidFill>
              </a:rPr>
              <a:t>Exercise – Audience </a:t>
            </a:r>
            <a:r>
              <a:rPr lang="en-US" altLang="en-US" sz="2400" dirty="0">
                <a:solidFill>
                  <a:schemeClr val="tx2"/>
                </a:solidFill>
              </a:rPr>
              <a:t>Analysis/Adjustment</a:t>
            </a:r>
            <a:endParaRPr lang="en-US" altLang="en-US" sz="2400" dirty="0" smtClean="0">
              <a:solidFill>
                <a:schemeClr val="tx2"/>
              </a:solidFill>
            </a:endParaRPr>
          </a:p>
        </p:txBody>
      </p:sp>
      <p:sp>
        <p:nvSpPr>
          <p:cNvPr id="41987" name="Content Placeholder 2"/>
          <p:cNvSpPr>
            <a:spLocks noGrp="1"/>
          </p:cNvSpPr>
          <p:nvPr>
            <p:ph idx="1"/>
          </p:nvPr>
        </p:nvSpPr>
        <p:spPr/>
        <p:txBody>
          <a:bodyPr/>
          <a:lstStyle/>
          <a:p>
            <a:pPr marL="0" indent="0">
              <a:buNone/>
            </a:pPr>
            <a:r>
              <a:rPr lang="en-US" altLang="en-US" sz="2400" dirty="0" smtClean="0">
                <a:solidFill>
                  <a:schemeClr val="tx2"/>
                </a:solidFill>
              </a:rPr>
              <a:t>Audience:</a:t>
            </a:r>
          </a:p>
          <a:p>
            <a:pPr marL="0" indent="0">
              <a:buNone/>
            </a:pPr>
            <a:r>
              <a:rPr lang="en-US" altLang="en-US" sz="2400" dirty="0" smtClean="0">
                <a:solidFill>
                  <a:schemeClr val="tx2"/>
                </a:solidFill>
              </a:rPr>
              <a:t>MEMBERS OF CONGRESS</a:t>
            </a:r>
          </a:p>
        </p:txBody>
      </p:sp>
    </p:spTree>
    <p:extLst>
      <p:ext uri="{BB962C8B-B14F-4D97-AF65-F5344CB8AC3E}">
        <p14:creationId xmlns:p14="http://schemas.microsoft.com/office/powerpoint/2010/main" val="39364033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z="2400" dirty="0" smtClean="0">
                <a:solidFill>
                  <a:schemeClr val="tx2"/>
                </a:solidFill>
              </a:rPr>
              <a:t>Exercise – Audience </a:t>
            </a:r>
            <a:r>
              <a:rPr lang="en-US" altLang="en-US" sz="2400" dirty="0">
                <a:solidFill>
                  <a:schemeClr val="tx2"/>
                </a:solidFill>
              </a:rPr>
              <a:t>Analysis/Adjustment</a:t>
            </a:r>
            <a:endParaRPr lang="en-US" altLang="en-US" sz="2400" dirty="0" smtClean="0">
              <a:solidFill>
                <a:schemeClr val="tx2"/>
              </a:solidFill>
            </a:endParaRPr>
          </a:p>
        </p:txBody>
      </p:sp>
      <p:sp>
        <p:nvSpPr>
          <p:cNvPr id="41987" name="Content Placeholder 2"/>
          <p:cNvSpPr>
            <a:spLocks noGrp="1"/>
          </p:cNvSpPr>
          <p:nvPr>
            <p:ph idx="1"/>
          </p:nvPr>
        </p:nvSpPr>
        <p:spPr/>
        <p:txBody>
          <a:bodyPr/>
          <a:lstStyle/>
          <a:p>
            <a:pPr marL="0" indent="0">
              <a:buNone/>
            </a:pPr>
            <a:r>
              <a:rPr lang="en-US" altLang="en-US" sz="2400" dirty="0" smtClean="0">
                <a:solidFill>
                  <a:schemeClr val="tx2"/>
                </a:solidFill>
              </a:rPr>
              <a:t>Volunteer</a:t>
            </a:r>
          </a:p>
          <a:p>
            <a:pPr marL="0" indent="0">
              <a:buNone/>
            </a:pPr>
            <a:endParaRPr lang="en-US" altLang="en-US" sz="2400" dirty="0">
              <a:solidFill>
                <a:schemeClr val="tx2"/>
              </a:solidFill>
            </a:endParaRPr>
          </a:p>
        </p:txBody>
      </p:sp>
    </p:spTree>
    <p:extLst>
      <p:ext uri="{BB962C8B-B14F-4D97-AF65-F5344CB8AC3E}">
        <p14:creationId xmlns:p14="http://schemas.microsoft.com/office/powerpoint/2010/main" val="36979578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z="2400" dirty="0" smtClean="0">
                <a:solidFill>
                  <a:schemeClr val="tx2"/>
                </a:solidFill>
              </a:rPr>
              <a:t>Exercise – Audience </a:t>
            </a:r>
            <a:r>
              <a:rPr lang="en-US" altLang="en-US" sz="2400" dirty="0">
                <a:solidFill>
                  <a:schemeClr val="tx2"/>
                </a:solidFill>
              </a:rPr>
              <a:t>Analysis/Adjustment</a:t>
            </a:r>
            <a:endParaRPr lang="en-US" altLang="en-US" sz="2400" dirty="0" smtClean="0">
              <a:solidFill>
                <a:schemeClr val="tx2"/>
              </a:solidFill>
            </a:endParaRPr>
          </a:p>
        </p:txBody>
      </p:sp>
      <p:sp>
        <p:nvSpPr>
          <p:cNvPr id="41987" name="Content Placeholder 2"/>
          <p:cNvSpPr>
            <a:spLocks noGrp="1"/>
          </p:cNvSpPr>
          <p:nvPr>
            <p:ph idx="1"/>
          </p:nvPr>
        </p:nvSpPr>
        <p:spPr/>
        <p:txBody>
          <a:bodyPr/>
          <a:lstStyle/>
          <a:p>
            <a:pPr marL="0" indent="0">
              <a:buNone/>
            </a:pPr>
            <a:r>
              <a:rPr lang="en-US" altLang="en-US" sz="2400" dirty="0" smtClean="0">
                <a:solidFill>
                  <a:schemeClr val="tx2"/>
                </a:solidFill>
              </a:rPr>
              <a:t>Engagement Focus</a:t>
            </a:r>
          </a:p>
          <a:p>
            <a:r>
              <a:rPr lang="en-US" altLang="en-US" sz="2400" dirty="0" smtClean="0">
                <a:solidFill>
                  <a:schemeClr val="tx1"/>
                </a:solidFill>
              </a:rPr>
              <a:t>References </a:t>
            </a:r>
            <a:r>
              <a:rPr lang="en-US" altLang="en-US" sz="2400" dirty="0">
                <a:solidFill>
                  <a:schemeClr val="tx1"/>
                </a:solidFill>
              </a:rPr>
              <a:t>(Key Words)</a:t>
            </a:r>
          </a:p>
          <a:p>
            <a:r>
              <a:rPr lang="en-US" altLang="en-US" sz="2400" dirty="0" smtClean="0">
                <a:solidFill>
                  <a:schemeClr val="tx1"/>
                </a:solidFill>
              </a:rPr>
              <a:t>Appropriate Action</a:t>
            </a:r>
            <a:endParaRPr lang="en-US" altLang="en-US" sz="2400" dirty="0">
              <a:solidFill>
                <a:schemeClr val="tx1"/>
              </a:solidFill>
            </a:endParaRPr>
          </a:p>
        </p:txBody>
      </p:sp>
    </p:spTree>
    <p:extLst>
      <p:ext uri="{BB962C8B-B14F-4D97-AF65-F5344CB8AC3E}">
        <p14:creationId xmlns:p14="http://schemas.microsoft.com/office/powerpoint/2010/main" val="14557151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z="2400" dirty="0" smtClean="0">
                <a:solidFill>
                  <a:schemeClr val="tx2"/>
                </a:solidFill>
              </a:rPr>
              <a:t>Exercise – Audience </a:t>
            </a:r>
            <a:r>
              <a:rPr lang="en-US" altLang="en-US" sz="2400" dirty="0">
                <a:solidFill>
                  <a:schemeClr val="tx2"/>
                </a:solidFill>
              </a:rPr>
              <a:t>Analysis/Adjustment</a:t>
            </a:r>
            <a:endParaRPr lang="en-US" altLang="en-US" sz="2400" dirty="0" smtClean="0">
              <a:solidFill>
                <a:schemeClr val="tx2"/>
              </a:solidFill>
            </a:endParaRPr>
          </a:p>
        </p:txBody>
      </p:sp>
      <p:sp>
        <p:nvSpPr>
          <p:cNvPr id="41987" name="Content Placeholder 2"/>
          <p:cNvSpPr>
            <a:spLocks noGrp="1"/>
          </p:cNvSpPr>
          <p:nvPr>
            <p:ph idx="1"/>
          </p:nvPr>
        </p:nvSpPr>
        <p:spPr/>
        <p:txBody>
          <a:bodyPr/>
          <a:lstStyle/>
          <a:p>
            <a:pPr marL="0" indent="0">
              <a:buNone/>
            </a:pPr>
            <a:r>
              <a:rPr lang="en-US" altLang="en-US" sz="2400" dirty="0" smtClean="0">
                <a:solidFill>
                  <a:schemeClr val="tx2"/>
                </a:solidFill>
              </a:rPr>
              <a:t>Audience: </a:t>
            </a:r>
          </a:p>
          <a:p>
            <a:pPr marL="0" indent="0">
              <a:buNone/>
            </a:pPr>
            <a:r>
              <a:rPr lang="en-US" altLang="en-US" sz="2400" dirty="0" smtClean="0">
                <a:solidFill>
                  <a:schemeClr val="tx2"/>
                </a:solidFill>
              </a:rPr>
              <a:t>CLASS</a:t>
            </a:r>
          </a:p>
        </p:txBody>
      </p:sp>
    </p:spTree>
    <p:extLst>
      <p:ext uri="{BB962C8B-B14F-4D97-AF65-F5344CB8AC3E}">
        <p14:creationId xmlns:p14="http://schemas.microsoft.com/office/powerpoint/2010/main" val="29321822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z="2400" dirty="0" smtClean="0">
                <a:solidFill>
                  <a:schemeClr val="tx2"/>
                </a:solidFill>
              </a:rPr>
              <a:t>Exercise – Audience </a:t>
            </a:r>
            <a:r>
              <a:rPr lang="en-US" altLang="en-US" sz="2400" dirty="0">
                <a:solidFill>
                  <a:schemeClr val="tx2"/>
                </a:solidFill>
              </a:rPr>
              <a:t>Analysis/Adjustment</a:t>
            </a:r>
            <a:endParaRPr lang="en-US" altLang="en-US" sz="2400" dirty="0" smtClean="0">
              <a:solidFill>
                <a:schemeClr val="tx2"/>
              </a:solidFill>
            </a:endParaRPr>
          </a:p>
        </p:txBody>
      </p:sp>
      <p:sp>
        <p:nvSpPr>
          <p:cNvPr id="41987" name="Content Placeholder 2"/>
          <p:cNvSpPr>
            <a:spLocks noGrp="1"/>
          </p:cNvSpPr>
          <p:nvPr>
            <p:ph idx="1"/>
          </p:nvPr>
        </p:nvSpPr>
        <p:spPr/>
        <p:txBody>
          <a:bodyPr/>
          <a:lstStyle/>
          <a:p>
            <a:pPr marL="0" indent="0">
              <a:buNone/>
            </a:pPr>
            <a:r>
              <a:rPr lang="en-US" altLang="en-US" sz="2400" dirty="0" smtClean="0">
                <a:solidFill>
                  <a:schemeClr val="tx2"/>
                </a:solidFill>
              </a:rPr>
              <a:t>Audience: </a:t>
            </a:r>
          </a:p>
          <a:p>
            <a:pPr marL="0" indent="0">
              <a:buNone/>
            </a:pPr>
            <a:r>
              <a:rPr lang="en-US" altLang="en-US" sz="2400" dirty="0" smtClean="0">
                <a:solidFill>
                  <a:schemeClr val="tx2"/>
                </a:solidFill>
              </a:rPr>
              <a:t>FOURTH GRADERS </a:t>
            </a:r>
          </a:p>
        </p:txBody>
      </p:sp>
    </p:spTree>
    <p:extLst>
      <p:ext uri="{BB962C8B-B14F-4D97-AF65-F5344CB8AC3E}">
        <p14:creationId xmlns:p14="http://schemas.microsoft.com/office/powerpoint/2010/main" val="838841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z="2400" dirty="0" smtClean="0">
                <a:solidFill>
                  <a:schemeClr val="tx2"/>
                </a:solidFill>
              </a:rPr>
              <a:t>Presentation Structure for First Presentation</a:t>
            </a:r>
          </a:p>
        </p:txBody>
      </p:sp>
      <p:sp>
        <p:nvSpPr>
          <p:cNvPr id="41987" name="Content Placeholder 2"/>
          <p:cNvSpPr>
            <a:spLocks noGrp="1"/>
          </p:cNvSpPr>
          <p:nvPr>
            <p:ph idx="1"/>
          </p:nvPr>
        </p:nvSpPr>
        <p:spPr/>
        <p:txBody>
          <a:bodyPr/>
          <a:lstStyle/>
          <a:p>
            <a:r>
              <a:rPr lang="en-US" altLang="en-US" sz="2400" dirty="0" smtClean="0">
                <a:solidFill>
                  <a:schemeClr val="tx2"/>
                </a:solidFill>
              </a:rPr>
              <a:t>What is possible in two minutes?</a:t>
            </a:r>
          </a:p>
          <a:p>
            <a:pPr lvl="1"/>
            <a:r>
              <a:rPr lang="en-US" altLang="en-US" sz="2300" dirty="0" smtClean="0">
                <a:solidFill>
                  <a:schemeClr val="tx2"/>
                </a:solidFill>
              </a:rPr>
              <a:t>Information needs</a:t>
            </a:r>
          </a:p>
          <a:p>
            <a:pPr lvl="2"/>
            <a:r>
              <a:rPr lang="en-US" altLang="en-US" sz="2300" dirty="0" smtClean="0">
                <a:solidFill>
                  <a:schemeClr val="tx2"/>
                </a:solidFill>
              </a:rPr>
              <a:t>Company ID</a:t>
            </a:r>
          </a:p>
          <a:p>
            <a:pPr lvl="2"/>
            <a:r>
              <a:rPr lang="en-US" altLang="en-US" sz="2300" dirty="0" smtClean="0">
                <a:solidFill>
                  <a:schemeClr val="tx2"/>
                </a:solidFill>
              </a:rPr>
              <a:t>Your conclusion (position)</a:t>
            </a:r>
          </a:p>
          <a:p>
            <a:pPr lvl="2"/>
            <a:r>
              <a:rPr lang="en-US" altLang="en-US" sz="2300" dirty="0" smtClean="0">
                <a:solidFill>
                  <a:schemeClr val="tx2"/>
                </a:solidFill>
              </a:rPr>
              <a:t>Why you feel that way (overview)</a:t>
            </a:r>
          </a:p>
          <a:p>
            <a:pPr lvl="2"/>
            <a:r>
              <a:rPr lang="en-US" altLang="en-US" sz="2300" dirty="0" smtClean="0">
                <a:solidFill>
                  <a:schemeClr val="tx2"/>
                </a:solidFill>
              </a:rPr>
              <a:t>Action for that audience</a:t>
            </a:r>
          </a:p>
        </p:txBody>
      </p:sp>
    </p:spTree>
    <p:extLst>
      <p:ext uri="{BB962C8B-B14F-4D97-AF65-F5344CB8AC3E}">
        <p14:creationId xmlns:p14="http://schemas.microsoft.com/office/powerpoint/2010/main" val="19503601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z="2400" dirty="0" smtClean="0">
                <a:solidFill>
                  <a:schemeClr val="tx2"/>
                </a:solidFill>
              </a:rPr>
              <a:t>Exercise – Audience </a:t>
            </a:r>
            <a:r>
              <a:rPr lang="en-US" altLang="en-US" sz="2400" dirty="0">
                <a:solidFill>
                  <a:schemeClr val="tx2"/>
                </a:solidFill>
              </a:rPr>
              <a:t>Analysis/Adjustment</a:t>
            </a:r>
            <a:endParaRPr lang="en-US" altLang="en-US" sz="2400" dirty="0" smtClean="0">
              <a:solidFill>
                <a:schemeClr val="tx2"/>
              </a:solidFill>
            </a:endParaRPr>
          </a:p>
        </p:txBody>
      </p:sp>
      <p:sp>
        <p:nvSpPr>
          <p:cNvPr id="41987" name="Content Placeholder 2"/>
          <p:cNvSpPr>
            <a:spLocks noGrp="1"/>
          </p:cNvSpPr>
          <p:nvPr>
            <p:ph idx="1"/>
          </p:nvPr>
        </p:nvSpPr>
        <p:spPr/>
        <p:txBody>
          <a:bodyPr/>
          <a:lstStyle/>
          <a:p>
            <a:pPr marL="0" indent="0">
              <a:buNone/>
            </a:pPr>
            <a:r>
              <a:rPr lang="en-US" altLang="en-US" sz="2400" dirty="0" smtClean="0">
                <a:solidFill>
                  <a:schemeClr val="tx2"/>
                </a:solidFill>
              </a:rPr>
              <a:t>Engagement Focus</a:t>
            </a:r>
          </a:p>
          <a:p>
            <a:r>
              <a:rPr lang="en-US" altLang="en-US" sz="2400" dirty="0" smtClean="0">
                <a:solidFill>
                  <a:schemeClr val="tx1"/>
                </a:solidFill>
              </a:rPr>
              <a:t>References </a:t>
            </a:r>
            <a:r>
              <a:rPr lang="en-US" altLang="en-US" sz="2400" dirty="0">
                <a:solidFill>
                  <a:schemeClr val="tx1"/>
                </a:solidFill>
              </a:rPr>
              <a:t>(Key Words)</a:t>
            </a:r>
          </a:p>
          <a:p>
            <a:r>
              <a:rPr lang="en-US" altLang="en-US" sz="2400" dirty="0" smtClean="0">
                <a:solidFill>
                  <a:schemeClr val="tx1"/>
                </a:solidFill>
              </a:rPr>
              <a:t>Appropriate Action</a:t>
            </a:r>
            <a:endParaRPr lang="en-US" altLang="en-US" sz="2400" dirty="0">
              <a:solidFill>
                <a:schemeClr val="tx1"/>
              </a:solidFill>
            </a:endParaRPr>
          </a:p>
        </p:txBody>
      </p:sp>
    </p:spTree>
    <p:extLst>
      <p:ext uri="{BB962C8B-B14F-4D97-AF65-F5344CB8AC3E}">
        <p14:creationId xmlns:p14="http://schemas.microsoft.com/office/powerpoint/2010/main" val="517700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z="2400" dirty="0" smtClean="0">
                <a:solidFill>
                  <a:schemeClr val="tx2"/>
                </a:solidFill>
              </a:rPr>
              <a:t>Next Week</a:t>
            </a:r>
          </a:p>
        </p:txBody>
      </p:sp>
      <p:sp>
        <p:nvSpPr>
          <p:cNvPr id="41987" name="Content Placeholder 2"/>
          <p:cNvSpPr>
            <a:spLocks noGrp="1"/>
          </p:cNvSpPr>
          <p:nvPr>
            <p:ph idx="1"/>
          </p:nvPr>
        </p:nvSpPr>
        <p:spPr/>
        <p:txBody>
          <a:bodyPr/>
          <a:lstStyle/>
          <a:p>
            <a:pPr marL="0" indent="0">
              <a:buNone/>
            </a:pPr>
            <a:r>
              <a:rPr lang="en-US" altLang="en-US" sz="2400" dirty="0" smtClean="0">
                <a:solidFill>
                  <a:schemeClr val="tx2"/>
                </a:solidFill>
              </a:rPr>
              <a:t>No Class Meeting</a:t>
            </a:r>
          </a:p>
          <a:p>
            <a:pPr marL="0" indent="0">
              <a:buNone/>
            </a:pPr>
            <a:endParaRPr lang="en-US" altLang="en-US" sz="2400" dirty="0">
              <a:solidFill>
                <a:schemeClr val="tx2"/>
              </a:solidFill>
            </a:endParaRPr>
          </a:p>
          <a:p>
            <a:pPr marL="0" indent="0">
              <a:buNone/>
            </a:pPr>
            <a:r>
              <a:rPr lang="en-US" altLang="en-US" sz="2400" dirty="0" smtClean="0">
                <a:solidFill>
                  <a:schemeClr val="tx2"/>
                </a:solidFill>
              </a:rPr>
              <a:t>Check Course Site for Presentation Schedule</a:t>
            </a:r>
          </a:p>
          <a:p>
            <a:pPr marL="0" indent="0">
              <a:buNone/>
            </a:pPr>
            <a:endParaRPr lang="en-US" altLang="en-US" sz="2400" dirty="0" smtClean="0">
              <a:solidFill>
                <a:schemeClr val="tx2"/>
              </a:solidFill>
            </a:endParaRPr>
          </a:p>
        </p:txBody>
      </p:sp>
    </p:spTree>
    <p:extLst>
      <p:ext uri="{BB962C8B-B14F-4D97-AF65-F5344CB8AC3E}">
        <p14:creationId xmlns:p14="http://schemas.microsoft.com/office/powerpoint/2010/main" val="2448076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endParaRPr lang="en-US" sz="2400" dirty="0" smtClean="0">
              <a:solidFill>
                <a:schemeClr val="tx2"/>
              </a:solidFill>
            </a:endParaRPr>
          </a:p>
        </p:txBody>
      </p:sp>
      <p:sp>
        <p:nvSpPr>
          <p:cNvPr id="35843" name="Content Placeholder 2"/>
          <p:cNvSpPr>
            <a:spLocks noGrp="1"/>
          </p:cNvSpPr>
          <p:nvPr>
            <p:ph idx="1"/>
          </p:nvPr>
        </p:nvSpPr>
        <p:spPr>
          <a:xfrm>
            <a:off x="2128836" y="1143000"/>
            <a:ext cx="6481764" cy="4799011"/>
          </a:xfrm>
        </p:spPr>
        <p:txBody>
          <a:bodyPr/>
          <a:lstStyle/>
          <a:p>
            <a:pPr marL="0" indent="0">
              <a:buNone/>
            </a:pPr>
            <a:r>
              <a:rPr lang="en-US" sz="2400" dirty="0">
                <a:solidFill>
                  <a:schemeClr val="tx2"/>
                </a:solidFill>
              </a:rPr>
              <a:t> </a:t>
            </a:r>
          </a:p>
          <a:p>
            <a:pPr marL="0" indent="0">
              <a:buNone/>
            </a:pPr>
            <a:r>
              <a:rPr lang="en-US" sz="2400" dirty="0" smtClean="0">
                <a:solidFill>
                  <a:schemeClr val="tx2"/>
                </a:solidFill>
              </a:rPr>
              <a:t>For your first graded presentation for this course, prepare what is, essentially, a summary of the ethics memo you wrote for Writing Assignment 1. Your purpose is to inform your classmates (fellow interns) of your opinion whether a code of ethics is necessary for software developers</a:t>
            </a:r>
            <a:r>
              <a:rPr lang="en-US" sz="2400" dirty="0">
                <a:solidFill>
                  <a:schemeClr val="tx2"/>
                </a:solidFill>
              </a:rPr>
              <a:t>. </a:t>
            </a:r>
            <a:endParaRPr lang="en-US" sz="2400" dirty="0" smtClean="0">
              <a:solidFill>
                <a:schemeClr val="tx2"/>
              </a:solidFill>
            </a:endParaRPr>
          </a:p>
          <a:p>
            <a:pPr>
              <a:buNone/>
            </a:pPr>
            <a:endParaRPr lang="en-US" sz="2400" dirty="0" smtClean="0">
              <a:solidFill>
                <a:schemeClr val="tx2"/>
              </a:solidFill>
            </a:endParaRPr>
          </a:p>
        </p:txBody>
      </p:sp>
    </p:spTree>
    <p:extLst>
      <p:ext uri="{BB962C8B-B14F-4D97-AF65-F5344CB8AC3E}">
        <p14:creationId xmlns:p14="http://schemas.microsoft.com/office/powerpoint/2010/main" val="16796847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endParaRPr lang="en-US" sz="2400" dirty="0" smtClean="0">
              <a:solidFill>
                <a:schemeClr val="tx2"/>
              </a:solidFill>
            </a:endParaRPr>
          </a:p>
        </p:txBody>
      </p:sp>
      <p:sp>
        <p:nvSpPr>
          <p:cNvPr id="35843" name="Content Placeholder 2"/>
          <p:cNvSpPr>
            <a:spLocks noGrp="1"/>
          </p:cNvSpPr>
          <p:nvPr>
            <p:ph idx="1"/>
          </p:nvPr>
        </p:nvSpPr>
        <p:spPr>
          <a:xfrm>
            <a:off x="2128836" y="914400"/>
            <a:ext cx="6481764" cy="5027611"/>
          </a:xfrm>
        </p:spPr>
        <p:txBody>
          <a:bodyPr/>
          <a:lstStyle/>
          <a:p>
            <a:pPr marL="0" indent="0">
              <a:buNone/>
            </a:pPr>
            <a:r>
              <a:rPr lang="en-US" sz="2400" dirty="0">
                <a:solidFill>
                  <a:schemeClr val="tx2"/>
                </a:solidFill>
              </a:rPr>
              <a:t> </a:t>
            </a:r>
          </a:p>
          <a:p>
            <a:pPr marL="0" indent="0">
              <a:buNone/>
            </a:pPr>
            <a:r>
              <a:rPr lang="en-US" sz="2400" dirty="0">
                <a:solidFill>
                  <a:schemeClr val="tx2"/>
                </a:solidFill>
              </a:rPr>
              <a:t>While the content you’ll present is mostly the same as the content from Writing Assignment 1, there are two significant changes in the communication factors (other than the switch from written to oral communication</a:t>
            </a:r>
            <a:r>
              <a:rPr lang="en-US" sz="2400" dirty="0" smtClean="0">
                <a:solidFill>
                  <a:schemeClr val="tx2"/>
                </a:solidFill>
              </a:rPr>
              <a:t>).</a:t>
            </a:r>
            <a:endParaRPr lang="en-US" sz="2400" dirty="0">
              <a:solidFill>
                <a:schemeClr val="tx2"/>
              </a:solidFill>
            </a:endParaRPr>
          </a:p>
        </p:txBody>
      </p:sp>
    </p:spTree>
    <p:extLst>
      <p:ext uri="{BB962C8B-B14F-4D97-AF65-F5344CB8AC3E}">
        <p14:creationId xmlns:p14="http://schemas.microsoft.com/office/powerpoint/2010/main" val="25041834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endParaRPr lang="en-US" sz="2400" dirty="0" smtClean="0">
              <a:solidFill>
                <a:schemeClr val="tx2"/>
              </a:solidFill>
            </a:endParaRPr>
          </a:p>
        </p:txBody>
      </p:sp>
      <p:sp>
        <p:nvSpPr>
          <p:cNvPr id="35843" name="Content Placeholder 2"/>
          <p:cNvSpPr>
            <a:spLocks noGrp="1"/>
          </p:cNvSpPr>
          <p:nvPr>
            <p:ph idx="1"/>
          </p:nvPr>
        </p:nvSpPr>
        <p:spPr>
          <a:xfrm>
            <a:off x="2128836" y="914400"/>
            <a:ext cx="6481764" cy="5027611"/>
          </a:xfrm>
        </p:spPr>
        <p:txBody>
          <a:bodyPr/>
          <a:lstStyle/>
          <a:p>
            <a:pPr marL="0" indent="0">
              <a:buNone/>
            </a:pPr>
            <a:r>
              <a:rPr lang="en-US" sz="2400" dirty="0">
                <a:solidFill>
                  <a:schemeClr val="tx2"/>
                </a:solidFill>
              </a:rPr>
              <a:t> </a:t>
            </a:r>
          </a:p>
          <a:p>
            <a:pPr lvl="0"/>
            <a:r>
              <a:rPr lang="en-US" sz="2400" dirty="0" smtClean="0">
                <a:solidFill>
                  <a:schemeClr val="tx2"/>
                </a:solidFill>
              </a:rPr>
              <a:t>One </a:t>
            </a:r>
            <a:r>
              <a:rPr lang="en-US" sz="2400" dirty="0">
                <a:solidFill>
                  <a:schemeClr val="tx2"/>
                </a:solidFill>
              </a:rPr>
              <a:t>is the available number of “words” at your disposal to communicate your message. The memo provided you three pages to articulate your message. For this assignment, you will have TWO MINUTES ONLY to present the substance of your memo. </a:t>
            </a:r>
          </a:p>
          <a:p>
            <a:r>
              <a:rPr lang="en-US" sz="2400" dirty="0">
                <a:solidFill>
                  <a:schemeClr val="tx2"/>
                </a:solidFill>
              </a:rPr>
              <a:t>The second change is the audience. The memo was directed at your supervisor and your company. The presentation is intended for your classmates, whose information wants and needs differ.</a:t>
            </a:r>
            <a:endParaRPr lang="en-US" sz="2400" dirty="0" smtClean="0">
              <a:solidFill>
                <a:schemeClr val="tx2"/>
              </a:solidFill>
            </a:endParaRPr>
          </a:p>
        </p:txBody>
      </p:sp>
    </p:spTree>
    <p:extLst>
      <p:ext uri="{BB962C8B-B14F-4D97-AF65-F5344CB8AC3E}">
        <p14:creationId xmlns:p14="http://schemas.microsoft.com/office/powerpoint/2010/main" val="4704331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endParaRPr lang="en-US" sz="2400" dirty="0" smtClean="0">
              <a:solidFill>
                <a:schemeClr val="tx2"/>
              </a:solidFill>
            </a:endParaRPr>
          </a:p>
        </p:txBody>
      </p:sp>
      <p:sp>
        <p:nvSpPr>
          <p:cNvPr id="35843" name="Content Placeholder 2"/>
          <p:cNvSpPr>
            <a:spLocks noGrp="1"/>
          </p:cNvSpPr>
          <p:nvPr>
            <p:ph idx="1"/>
          </p:nvPr>
        </p:nvSpPr>
        <p:spPr>
          <a:xfrm>
            <a:off x="2128836" y="914400"/>
            <a:ext cx="6481764" cy="5027611"/>
          </a:xfrm>
        </p:spPr>
        <p:txBody>
          <a:bodyPr/>
          <a:lstStyle/>
          <a:p>
            <a:pPr marL="0" indent="0">
              <a:buNone/>
            </a:pPr>
            <a:r>
              <a:rPr lang="en-US" sz="2400" dirty="0" smtClean="0">
                <a:solidFill>
                  <a:schemeClr val="tx2"/>
                </a:solidFill>
              </a:rPr>
              <a:t>Some </a:t>
            </a:r>
            <a:r>
              <a:rPr lang="en-US" sz="2400" dirty="0">
                <a:solidFill>
                  <a:schemeClr val="tx2"/>
                </a:solidFill>
              </a:rPr>
              <a:t>specific factors to consider when preparing your presentation:</a:t>
            </a:r>
          </a:p>
          <a:p>
            <a:pPr lvl="0"/>
            <a:r>
              <a:rPr lang="en-US" sz="2400" dirty="0">
                <a:solidFill>
                  <a:schemeClr val="tx2"/>
                </a:solidFill>
              </a:rPr>
              <a:t>Your purpose, which is to inform others of your position and ideas.</a:t>
            </a:r>
          </a:p>
          <a:p>
            <a:pPr lvl="0"/>
            <a:r>
              <a:rPr lang="en-US" sz="2400" dirty="0">
                <a:solidFill>
                  <a:schemeClr val="tx2"/>
                </a:solidFill>
              </a:rPr>
              <a:t>Your audience, which is made up of people just like you (and not your supervisor). They are familiar with the assignment, but don’t know your company or your position.</a:t>
            </a:r>
          </a:p>
          <a:p>
            <a:pPr lvl="0"/>
            <a:r>
              <a:rPr lang="en-US" sz="2400" dirty="0">
                <a:solidFill>
                  <a:schemeClr val="tx1"/>
                </a:solidFill>
              </a:rPr>
              <a:t>Your talk’s structure. What can be covered in only two minutes? </a:t>
            </a:r>
          </a:p>
          <a:p>
            <a:pPr lvl="0"/>
            <a:r>
              <a:rPr lang="en-US" sz="2400" dirty="0">
                <a:solidFill>
                  <a:schemeClr val="tx2"/>
                </a:solidFill>
              </a:rPr>
              <a:t>The tone.</a:t>
            </a:r>
          </a:p>
          <a:p>
            <a:pPr lvl="0"/>
            <a:r>
              <a:rPr lang="en-US" sz="2400" b="1" dirty="0">
                <a:solidFill>
                  <a:schemeClr val="tx2"/>
                </a:solidFill>
              </a:rPr>
              <a:t>There will be no visual aids allowed</a:t>
            </a:r>
            <a:r>
              <a:rPr lang="en-US" sz="2400" dirty="0">
                <a:solidFill>
                  <a:schemeClr val="tx2"/>
                </a:solidFill>
              </a:rPr>
              <a:t>.</a:t>
            </a:r>
          </a:p>
          <a:p>
            <a:pPr marL="0" indent="0">
              <a:buNone/>
            </a:pPr>
            <a:endParaRPr lang="en-US" sz="2400" dirty="0">
              <a:solidFill>
                <a:schemeClr val="tx2"/>
              </a:solidFill>
            </a:endParaRPr>
          </a:p>
        </p:txBody>
      </p:sp>
    </p:spTree>
    <p:extLst>
      <p:ext uri="{BB962C8B-B14F-4D97-AF65-F5344CB8AC3E}">
        <p14:creationId xmlns:p14="http://schemas.microsoft.com/office/powerpoint/2010/main" val="42889889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endParaRPr lang="en-US" sz="2400" dirty="0" smtClean="0">
              <a:solidFill>
                <a:schemeClr val="tx2"/>
              </a:solidFill>
            </a:endParaRPr>
          </a:p>
        </p:txBody>
      </p:sp>
      <p:sp>
        <p:nvSpPr>
          <p:cNvPr id="35843" name="Content Placeholder 2"/>
          <p:cNvSpPr>
            <a:spLocks noGrp="1"/>
          </p:cNvSpPr>
          <p:nvPr>
            <p:ph idx="1"/>
          </p:nvPr>
        </p:nvSpPr>
        <p:spPr>
          <a:xfrm>
            <a:off x="2128836" y="914400"/>
            <a:ext cx="6481764" cy="5027611"/>
          </a:xfrm>
        </p:spPr>
        <p:txBody>
          <a:bodyPr/>
          <a:lstStyle/>
          <a:p>
            <a:pPr marL="0" indent="0">
              <a:buNone/>
            </a:pPr>
            <a:r>
              <a:rPr lang="en-US" sz="2400" dirty="0">
                <a:solidFill>
                  <a:schemeClr val="tx2"/>
                </a:solidFill>
              </a:rPr>
              <a:t>The logistics, including locations, will be discussed in class and posted to the course website.</a:t>
            </a:r>
          </a:p>
          <a:p>
            <a:pPr marL="0" indent="0">
              <a:buNone/>
            </a:pPr>
            <a:r>
              <a:rPr lang="en-US" sz="2400" dirty="0">
                <a:solidFill>
                  <a:schemeClr val="tx2"/>
                </a:solidFill>
              </a:rPr>
              <a:t> </a:t>
            </a:r>
          </a:p>
          <a:p>
            <a:pPr marL="0" indent="0">
              <a:buNone/>
            </a:pPr>
            <a:r>
              <a:rPr lang="en-US" sz="2400" u="sng" dirty="0">
                <a:solidFill>
                  <a:schemeClr val="tx2"/>
                </a:solidFill>
              </a:rPr>
              <a:t>Main Criteria for Evaluation</a:t>
            </a:r>
            <a:r>
              <a:rPr lang="en-US" sz="2400" dirty="0" smtClean="0">
                <a:solidFill>
                  <a:schemeClr val="tx2"/>
                </a:solidFill>
              </a:rPr>
              <a:t>:</a:t>
            </a:r>
            <a:endParaRPr lang="en-US" sz="2400" dirty="0">
              <a:solidFill>
                <a:schemeClr val="tx2"/>
              </a:solidFill>
            </a:endParaRPr>
          </a:p>
          <a:p>
            <a:pPr lvl="0"/>
            <a:r>
              <a:rPr lang="en-US" sz="2400" dirty="0">
                <a:solidFill>
                  <a:schemeClr val="tx2"/>
                </a:solidFill>
              </a:rPr>
              <a:t>Effective Organization</a:t>
            </a:r>
          </a:p>
          <a:p>
            <a:pPr lvl="0"/>
            <a:r>
              <a:rPr lang="en-US" sz="2400" dirty="0">
                <a:solidFill>
                  <a:schemeClr val="tx2"/>
                </a:solidFill>
              </a:rPr>
              <a:t>Audience-Specific Information (including relevant action)</a:t>
            </a:r>
          </a:p>
          <a:p>
            <a:pPr lvl="0"/>
            <a:r>
              <a:rPr lang="en-US" sz="2400" dirty="0">
                <a:solidFill>
                  <a:schemeClr val="tx2"/>
                </a:solidFill>
              </a:rPr>
              <a:t>Effective Delivery (eye contact, gestures, notes)</a:t>
            </a:r>
          </a:p>
          <a:p>
            <a:pPr lvl="0"/>
            <a:r>
              <a:rPr lang="en-US" sz="2400" dirty="0">
                <a:solidFill>
                  <a:schemeClr val="tx2"/>
                </a:solidFill>
              </a:rPr>
              <a:t>Authoritative Voice</a:t>
            </a:r>
          </a:p>
          <a:p>
            <a:pPr lvl="0"/>
            <a:r>
              <a:rPr lang="en-US" sz="2400" dirty="0">
                <a:solidFill>
                  <a:schemeClr val="tx2"/>
                </a:solidFill>
              </a:rPr>
              <a:t>Appropriate Balance</a:t>
            </a:r>
          </a:p>
          <a:p>
            <a:pPr lvl="0"/>
            <a:r>
              <a:rPr lang="en-US" sz="2400" dirty="0">
                <a:solidFill>
                  <a:schemeClr val="tx1"/>
                </a:solidFill>
              </a:rPr>
              <a:t>Enthusiasm</a:t>
            </a:r>
            <a:r>
              <a:rPr lang="en-US" sz="2400" dirty="0">
                <a:solidFill>
                  <a:schemeClr val="tx2"/>
                </a:solidFill>
              </a:rPr>
              <a:t> and Interest</a:t>
            </a:r>
          </a:p>
          <a:p>
            <a:pPr marL="0" indent="0">
              <a:buNone/>
            </a:pPr>
            <a:endParaRPr lang="en-US" sz="2400" dirty="0">
              <a:solidFill>
                <a:schemeClr val="tx2"/>
              </a:solidFill>
            </a:endParaRPr>
          </a:p>
        </p:txBody>
      </p:sp>
    </p:spTree>
    <p:extLst>
      <p:ext uri="{BB962C8B-B14F-4D97-AF65-F5344CB8AC3E}">
        <p14:creationId xmlns:p14="http://schemas.microsoft.com/office/powerpoint/2010/main" val="217530379"/>
      </p:ext>
    </p:extLst>
  </p:cSld>
  <p:clrMapOvr>
    <a:masterClrMapping/>
  </p:clrMapOvr>
  <p:timing>
    <p:tnLst>
      <p:par>
        <p:cTn id="1" dur="indefinite" restart="never" nodeType="tmRoot"/>
      </p:par>
    </p:tnLst>
  </p:timing>
</p:sld>
</file>

<file path=ppt/theme/theme1.xml><?xml version="1.0" encoding="utf-8"?>
<a:theme xmlns:a="http://schemas.openxmlformats.org/drawingml/2006/main" name="Viterbi_R1">
  <a:themeElements>
    <a:clrScheme name="Custom 28">
      <a:dk1>
        <a:srgbClr val="990000"/>
      </a:dk1>
      <a:lt1>
        <a:srgbClr val="FFCC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Custom 23">
      <a:dk1>
        <a:srgbClr val="99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34391</TotalTime>
  <Words>741</Words>
  <Application>Microsoft Office PowerPoint</Application>
  <PresentationFormat>On-screen Show (4:3)</PresentationFormat>
  <Paragraphs>197</Paragraphs>
  <Slides>49</Slides>
  <Notes>1</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49</vt:i4>
      </vt:variant>
    </vt:vector>
  </HeadingPairs>
  <TitlesOfParts>
    <vt:vector size="54" baseType="lpstr">
      <vt:lpstr>Arial</vt:lpstr>
      <vt:lpstr>Calibri</vt:lpstr>
      <vt:lpstr>Viterbi_R1</vt:lpstr>
      <vt:lpstr>1_Office Theme</vt:lpstr>
      <vt:lpstr>Custom Design</vt:lpstr>
      <vt:lpstr>CSCI 598 – Professional Writing and Communication for Computer Scientists</vt:lpstr>
      <vt:lpstr>Clarifications</vt:lpstr>
      <vt:lpstr>Today</vt:lpstr>
      <vt:lpstr>Oral Presentation 1</vt:lpstr>
      <vt:lpstr>PowerPoint Presentation</vt:lpstr>
      <vt:lpstr>PowerPoint Presentation</vt:lpstr>
      <vt:lpstr>PowerPoint Presentation</vt:lpstr>
      <vt:lpstr>PowerPoint Presentation</vt:lpstr>
      <vt:lpstr>PowerPoint Presentation</vt:lpstr>
      <vt:lpstr>PowerPoint Presentation</vt:lpstr>
      <vt:lpstr>Enthusiasm</vt:lpstr>
      <vt:lpstr>Enthusiasm</vt:lpstr>
      <vt:lpstr>Enthusiasm </vt:lpstr>
      <vt:lpstr>Enthusiasm </vt:lpstr>
      <vt:lpstr>Oral Presentation Tips </vt:lpstr>
      <vt:lpstr>Presentation Structure</vt:lpstr>
      <vt:lpstr>Presentation Structure for First Presentation</vt:lpstr>
      <vt:lpstr>Presentation Structure for First Presentation</vt:lpstr>
      <vt:lpstr>Exercise </vt:lpstr>
      <vt:lpstr>Exercise – Audience Analysis/Adjustment</vt:lpstr>
      <vt:lpstr>Exercise – Audience Analysis/Adjustment</vt:lpstr>
      <vt:lpstr>Exercise – Audience Analysis/Adjustment</vt:lpstr>
      <vt:lpstr>Exercise – Audience Analysis/Adjustment</vt:lpstr>
      <vt:lpstr>Exercise – Audience Analysis/Adjustment</vt:lpstr>
      <vt:lpstr>Exercise – Audience Analysis/Adjustment</vt:lpstr>
      <vt:lpstr>Exercise – Audience Analysis/Adjustment</vt:lpstr>
      <vt:lpstr>Exercise – Audience Analysis/Adjustment</vt:lpstr>
      <vt:lpstr>Exercise – Audience Analysis/Adjustment</vt:lpstr>
      <vt:lpstr>Exercise – Audience Analysis/Adjustment</vt:lpstr>
      <vt:lpstr>Exercise – Audience Analysis/Adjustment</vt:lpstr>
      <vt:lpstr>Exercise – Audience Analysis/Adjustment</vt:lpstr>
      <vt:lpstr>Exercise – Audience Analysis/Adjustment</vt:lpstr>
      <vt:lpstr>Exercise – Audience Analysis/Adjustment</vt:lpstr>
      <vt:lpstr>Exercise – Audience Analysis/Adjustment</vt:lpstr>
      <vt:lpstr>Exercise – Audience Analysis/Adjustment</vt:lpstr>
      <vt:lpstr>Exercise – Audience Analysis/Adjustment</vt:lpstr>
      <vt:lpstr>Exercise – Audience Analysis/Adjustment</vt:lpstr>
      <vt:lpstr>Exercise – Audience Analysis/Adjustment</vt:lpstr>
      <vt:lpstr>Exercise – Audience Analysis/Adjustment</vt:lpstr>
      <vt:lpstr>Exercise – Audience Analysis/Adjustment</vt:lpstr>
      <vt:lpstr>Exercise – Audience Analysis/Adjustment</vt:lpstr>
      <vt:lpstr>Exercise – Audience Analysis/Adjustment</vt:lpstr>
      <vt:lpstr>Exercise – Audience Analysis/Adjustment</vt:lpstr>
      <vt:lpstr>Exercise – Audience Analysis/Adjustment</vt:lpstr>
      <vt:lpstr>Exercise – Audience Analysis/Adjustment</vt:lpstr>
      <vt:lpstr>Exercise – Audience Analysis/Adjustment</vt:lpstr>
      <vt:lpstr>Presentation Structure for First Presentation</vt:lpstr>
      <vt:lpstr>Exercise – Audience Analysis/Adjustment</vt:lpstr>
      <vt:lpstr>Next Week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Fellowship Application Clinic</dc:title>
  <dc:creator>EWP Student</dc:creator>
  <cp:lastModifiedBy>Steve Bucher</cp:lastModifiedBy>
  <cp:revision>685</cp:revision>
  <cp:lastPrinted>2017-02-02T21:01:00Z</cp:lastPrinted>
  <dcterms:modified xsi:type="dcterms:W3CDTF">2017-02-03T19:41:40Z</dcterms:modified>
</cp:coreProperties>
</file>