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8" r:id="rId1"/>
    <p:sldMasterId id="2147483751" r:id="rId2"/>
    <p:sldMasterId id="2147483762" r:id="rId3"/>
  </p:sldMasterIdLst>
  <p:notesMasterIdLst>
    <p:notesMasterId r:id="rId41"/>
  </p:notesMasterIdLst>
  <p:handoutMasterIdLst>
    <p:handoutMasterId r:id="rId42"/>
  </p:handoutMasterIdLst>
  <p:sldIdLst>
    <p:sldId id="256" r:id="rId4"/>
    <p:sldId id="361" r:id="rId5"/>
    <p:sldId id="516" r:id="rId6"/>
    <p:sldId id="520" r:id="rId7"/>
    <p:sldId id="512" r:id="rId8"/>
    <p:sldId id="525" r:id="rId9"/>
    <p:sldId id="511" r:id="rId10"/>
    <p:sldId id="513" r:id="rId11"/>
    <p:sldId id="514" r:id="rId12"/>
    <p:sldId id="521" r:id="rId13"/>
    <p:sldId id="523" r:id="rId14"/>
    <p:sldId id="522" r:id="rId15"/>
    <p:sldId id="524" r:id="rId16"/>
    <p:sldId id="465" r:id="rId17"/>
    <p:sldId id="466" r:id="rId18"/>
    <p:sldId id="467" r:id="rId19"/>
    <p:sldId id="468" r:id="rId20"/>
    <p:sldId id="469" r:id="rId21"/>
    <p:sldId id="470" r:id="rId22"/>
    <p:sldId id="448" r:id="rId23"/>
    <p:sldId id="504" r:id="rId24"/>
    <p:sldId id="517" r:id="rId25"/>
    <p:sldId id="518" r:id="rId26"/>
    <p:sldId id="515" r:id="rId27"/>
    <p:sldId id="503" r:id="rId28"/>
    <p:sldId id="450" r:id="rId29"/>
    <p:sldId id="506" r:id="rId30"/>
    <p:sldId id="451" r:id="rId31"/>
    <p:sldId id="507" r:id="rId32"/>
    <p:sldId id="452" r:id="rId33"/>
    <p:sldId id="508" r:id="rId34"/>
    <p:sldId id="453" r:id="rId35"/>
    <p:sldId id="509" r:id="rId36"/>
    <p:sldId id="454" r:id="rId37"/>
    <p:sldId id="505" r:id="rId38"/>
    <p:sldId id="510" r:id="rId39"/>
    <p:sldId id="519" r:id="rId40"/>
  </p:sldIdLst>
  <p:sldSz cx="9144000" cy="6858000" type="screen4x3"/>
  <p:notesSz cx="6950075" cy="9167813"/>
  <p:defaultTextStyle>
    <a:defPPr>
      <a:defRPr lang="en-US"/>
    </a:defPPr>
    <a:lvl1pPr algn="l" rtl="0" eaLnBrk="0" fontAlgn="base" hangingPunct="0">
      <a:spcBef>
        <a:spcPct val="0"/>
      </a:spcBef>
      <a:spcAft>
        <a:spcPct val="0"/>
      </a:spcAft>
      <a:defRPr sz="1400" kern="1200">
        <a:solidFill>
          <a:srgbClr val="000000"/>
        </a:solidFill>
        <a:latin typeface="Arial" charset="0"/>
        <a:ea typeface="+mn-ea"/>
        <a:cs typeface="Arial" charset="0"/>
        <a:sym typeface="Arial" charset="0"/>
      </a:defRPr>
    </a:lvl1pPr>
    <a:lvl2pPr marL="457200" algn="l" rtl="0" eaLnBrk="0" fontAlgn="base" hangingPunct="0">
      <a:spcBef>
        <a:spcPct val="0"/>
      </a:spcBef>
      <a:spcAft>
        <a:spcPct val="0"/>
      </a:spcAft>
      <a:defRPr sz="1400" kern="1200">
        <a:solidFill>
          <a:srgbClr val="000000"/>
        </a:solidFill>
        <a:latin typeface="Arial" charset="0"/>
        <a:ea typeface="+mn-ea"/>
        <a:cs typeface="Arial" charset="0"/>
        <a:sym typeface="Arial" charset="0"/>
      </a:defRPr>
    </a:lvl2pPr>
    <a:lvl3pPr marL="914400" algn="l" rtl="0" eaLnBrk="0" fontAlgn="base" hangingPunct="0">
      <a:spcBef>
        <a:spcPct val="0"/>
      </a:spcBef>
      <a:spcAft>
        <a:spcPct val="0"/>
      </a:spcAft>
      <a:defRPr sz="1400" kern="1200">
        <a:solidFill>
          <a:srgbClr val="000000"/>
        </a:solidFill>
        <a:latin typeface="Arial" charset="0"/>
        <a:ea typeface="+mn-ea"/>
        <a:cs typeface="Arial" charset="0"/>
        <a:sym typeface="Arial" charset="0"/>
      </a:defRPr>
    </a:lvl3pPr>
    <a:lvl4pPr marL="1371600" algn="l" rtl="0" eaLnBrk="0" fontAlgn="base" hangingPunct="0">
      <a:spcBef>
        <a:spcPct val="0"/>
      </a:spcBef>
      <a:spcAft>
        <a:spcPct val="0"/>
      </a:spcAft>
      <a:defRPr sz="1400" kern="1200">
        <a:solidFill>
          <a:srgbClr val="000000"/>
        </a:solidFill>
        <a:latin typeface="Arial" charset="0"/>
        <a:ea typeface="+mn-ea"/>
        <a:cs typeface="Arial" charset="0"/>
        <a:sym typeface="Arial" charset="0"/>
      </a:defRPr>
    </a:lvl4pPr>
    <a:lvl5pPr marL="1828800" algn="l" rtl="0" eaLnBrk="0" fontAlgn="base" hangingPunct="0">
      <a:spcBef>
        <a:spcPct val="0"/>
      </a:spcBef>
      <a:spcAft>
        <a:spcPct val="0"/>
      </a:spcAft>
      <a:defRPr sz="1400" kern="1200">
        <a:solidFill>
          <a:srgbClr val="000000"/>
        </a:solidFill>
        <a:latin typeface="Arial" charset="0"/>
        <a:ea typeface="+mn-ea"/>
        <a:cs typeface="Arial" charset="0"/>
        <a:sym typeface="Arial" charset="0"/>
      </a:defRPr>
    </a:lvl5pPr>
    <a:lvl6pPr marL="2286000" algn="l" defTabSz="914400" rtl="0" eaLnBrk="1" latinLnBrk="0" hangingPunct="1">
      <a:defRPr sz="1400" kern="1200">
        <a:solidFill>
          <a:srgbClr val="000000"/>
        </a:solidFill>
        <a:latin typeface="Arial" charset="0"/>
        <a:ea typeface="+mn-ea"/>
        <a:cs typeface="Arial" charset="0"/>
        <a:sym typeface="Arial" charset="0"/>
      </a:defRPr>
    </a:lvl6pPr>
    <a:lvl7pPr marL="2743200" algn="l" defTabSz="914400" rtl="0" eaLnBrk="1" latinLnBrk="0" hangingPunct="1">
      <a:defRPr sz="1400" kern="1200">
        <a:solidFill>
          <a:srgbClr val="000000"/>
        </a:solidFill>
        <a:latin typeface="Arial" charset="0"/>
        <a:ea typeface="+mn-ea"/>
        <a:cs typeface="Arial" charset="0"/>
        <a:sym typeface="Arial" charset="0"/>
      </a:defRPr>
    </a:lvl7pPr>
    <a:lvl8pPr marL="3200400" algn="l" defTabSz="914400" rtl="0" eaLnBrk="1" latinLnBrk="0" hangingPunct="1">
      <a:defRPr sz="1400" kern="1200">
        <a:solidFill>
          <a:srgbClr val="000000"/>
        </a:solidFill>
        <a:latin typeface="Arial" charset="0"/>
        <a:ea typeface="+mn-ea"/>
        <a:cs typeface="Arial" charset="0"/>
        <a:sym typeface="Arial" charset="0"/>
      </a:defRPr>
    </a:lvl8pPr>
    <a:lvl9pPr marL="3657600" algn="l" defTabSz="914400" rtl="0" eaLnBrk="1" latinLnBrk="0" hangingPunct="1">
      <a:defRPr sz="1400" kern="1200">
        <a:solidFill>
          <a:srgbClr val="000000"/>
        </a:solidFill>
        <a:latin typeface="Arial" charset="0"/>
        <a:ea typeface="+mn-ea"/>
        <a:cs typeface="Arial" charset="0"/>
        <a:sym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75" autoAdjust="0"/>
    <p:restoredTop sz="94660"/>
  </p:normalViewPr>
  <p:slideViewPr>
    <p:cSldViewPr>
      <p:cViewPr varScale="1">
        <p:scale>
          <a:sx n="116" d="100"/>
          <a:sy n="116" d="100"/>
        </p:scale>
        <p:origin x="1332" y="108"/>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handoutMaster" Target="handoutMasters/handoutMaster1.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presProps" Target="presProps.xml"/><Relationship Id="rId8" Type="http://schemas.openxmlformats.org/officeDocument/2006/relationships/slide" Target="slides/slide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tableStyles" Target="tableStyles.xml"/><Relationship Id="rId20" Type="http://schemas.openxmlformats.org/officeDocument/2006/relationships/slide" Target="slides/slide17.xml"/><Relationship Id="rId41"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1699" cy="458704"/>
          </a:xfrm>
          <a:prstGeom prst="rect">
            <a:avLst/>
          </a:prstGeom>
        </p:spPr>
        <p:txBody>
          <a:bodyPr vert="horz" lIns="90379" tIns="45190" rIns="90379" bIns="45190" rtlCol="0"/>
          <a:lstStyle>
            <a:lvl1pPr algn="l" eaLnBrk="1" hangingPunct="1">
              <a:defRPr sz="1200">
                <a:latin typeface="Arial" charset="0"/>
                <a:cs typeface="Arial" charset="0"/>
                <a:sym typeface="Arial" charset="0"/>
              </a:defRPr>
            </a:lvl1pPr>
          </a:lstStyle>
          <a:p>
            <a:pPr>
              <a:defRPr/>
            </a:pPr>
            <a:endParaRPr lang="en-US"/>
          </a:p>
        </p:txBody>
      </p:sp>
      <p:sp>
        <p:nvSpPr>
          <p:cNvPr id="3" name="Date Placeholder 2"/>
          <p:cNvSpPr>
            <a:spLocks noGrp="1"/>
          </p:cNvSpPr>
          <p:nvPr>
            <p:ph type="dt" sz="quarter" idx="1"/>
          </p:nvPr>
        </p:nvSpPr>
        <p:spPr>
          <a:xfrm>
            <a:off x="3936768" y="0"/>
            <a:ext cx="3011699" cy="458704"/>
          </a:xfrm>
          <a:prstGeom prst="rect">
            <a:avLst/>
          </a:prstGeom>
        </p:spPr>
        <p:txBody>
          <a:bodyPr vert="horz" lIns="90379" tIns="45190" rIns="90379" bIns="45190" rtlCol="0"/>
          <a:lstStyle>
            <a:lvl1pPr algn="r" eaLnBrk="1" hangingPunct="1">
              <a:defRPr sz="1200">
                <a:latin typeface="Arial" charset="0"/>
                <a:cs typeface="Arial" charset="0"/>
                <a:sym typeface="Arial" charset="0"/>
              </a:defRPr>
            </a:lvl1pPr>
          </a:lstStyle>
          <a:p>
            <a:pPr>
              <a:defRPr/>
            </a:pPr>
            <a:fld id="{62691186-A3C2-452D-9907-7D3A9608850A}" type="datetimeFigureOut">
              <a:rPr lang="en-US"/>
              <a:pPr>
                <a:defRPr/>
              </a:pPr>
              <a:t>2/24/2017</a:t>
            </a:fld>
            <a:endParaRPr lang="en-US"/>
          </a:p>
        </p:txBody>
      </p:sp>
      <p:sp>
        <p:nvSpPr>
          <p:cNvPr id="4" name="Footer Placeholder 3"/>
          <p:cNvSpPr>
            <a:spLocks noGrp="1"/>
          </p:cNvSpPr>
          <p:nvPr>
            <p:ph type="ftr" sz="quarter" idx="2"/>
          </p:nvPr>
        </p:nvSpPr>
        <p:spPr>
          <a:xfrm>
            <a:off x="0" y="8707544"/>
            <a:ext cx="3011699" cy="458704"/>
          </a:xfrm>
          <a:prstGeom prst="rect">
            <a:avLst/>
          </a:prstGeom>
        </p:spPr>
        <p:txBody>
          <a:bodyPr vert="horz" lIns="90379" tIns="45190" rIns="90379" bIns="45190" rtlCol="0" anchor="b"/>
          <a:lstStyle>
            <a:lvl1pPr algn="l" eaLnBrk="1" hangingPunct="1">
              <a:defRPr sz="1200">
                <a:latin typeface="Arial" charset="0"/>
                <a:cs typeface="Arial" charset="0"/>
                <a:sym typeface="Arial" charset="0"/>
              </a:defRPr>
            </a:lvl1pPr>
          </a:lstStyle>
          <a:p>
            <a:pPr>
              <a:defRPr/>
            </a:pPr>
            <a:endParaRPr lang="en-US"/>
          </a:p>
        </p:txBody>
      </p:sp>
      <p:sp>
        <p:nvSpPr>
          <p:cNvPr id="5" name="Slide Number Placeholder 4"/>
          <p:cNvSpPr>
            <a:spLocks noGrp="1"/>
          </p:cNvSpPr>
          <p:nvPr>
            <p:ph type="sldNum" sz="quarter" idx="3"/>
          </p:nvPr>
        </p:nvSpPr>
        <p:spPr>
          <a:xfrm>
            <a:off x="3936768" y="8707544"/>
            <a:ext cx="3011699" cy="458704"/>
          </a:xfrm>
          <a:prstGeom prst="rect">
            <a:avLst/>
          </a:prstGeom>
        </p:spPr>
        <p:txBody>
          <a:bodyPr vert="horz" wrap="square" lIns="90379" tIns="45190" rIns="90379" bIns="45190" numCol="1" anchor="b" anchorCtr="0" compatLnSpc="1">
            <a:prstTxWarp prst="textNoShape">
              <a:avLst/>
            </a:prstTxWarp>
          </a:bodyPr>
          <a:lstStyle>
            <a:lvl1pPr algn="r" eaLnBrk="1" hangingPunct="1">
              <a:defRPr sz="1200" smtClean="0"/>
            </a:lvl1pPr>
          </a:lstStyle>
          <a:p>
            <a:pPr>
              <a:defRPr/>
            </a:pPr>
            <a:fld id="{CA41B474-F01B-48E9-880B-81BE165DDF8D}" type="slidenum">
              <a:rPr lang="en-US" altLang="en-US"/>
              <a:pPr>
                <a:defRPr/>
              </a:pPr>
              <a:t>‹#›</a:t>
            </a:fld>
            <a:endParaRPr lang="en-US" altLang="en-US"/>
          </a:p>
        </p:txBody>
      </p:sp>
    </p:spTree>
    <p:extLst>
      <p:ext uri="{BB962C8B-B14F-4D97-AF65-F5344CB8AC3E}">
        <p14:creationId xmlns:p14="http://schemas.microsoft.com/office/powerpoint/2010/main" val="379262551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33794" name="Shape 2"/>
          <p:cNvSpPr txBox="1">
            <a:spLocks noGrp="1"/>
          </p:cNvSpPr>
          <p:nvPr>
            <p:ph type="hdr" idx="2"/>
          </p:nvPr>
        </p:nvSpPr>
        <p:spPr bwMode="auto">
          <a:xfrm>
            <a:off x="0" y="0"/>
            <a:ext cx="3011699" cy="458704"/>
          </a:xfrm>
          <a:prstGeom prst="rect">
            <a:avLst/>
          </a:prstGeom>
          <a:noFill/>
          <a:ln w="9525">
            <a:noFill/>
            <a:miter lim="800000"/>
            <a:headEnd/>
            <a:tailEnd/>
          </a:ln>
        </p:spPr>
        <p:txBody>
          <a:bodyPr vert="horz" wrap="square" lIns="90364" tIns="90364" rIns="90364" bIns="90364" numCol="1" anchor="ctr" anchorCtr="0" compatLnSpc="1">
            <a:prstTxWarp prst="textNoShape">
              <a:avLst/>
            </a:prstTxWarp>
          </a:bodyPr>
          <a:lstStyle>
            <a:lvl1pPr eaLnBrk="1" hangingPunct="1">
              <a:defRPr>
                <a:latin typeface="Arial" charset="0"/>
                <a:cs typeface="Arial" charset="0"/>
                <a:sym typeface="Arial" charset="0"/>
              </a:defRPr>
            </a:lvl1pPr>
          </a:lstStyle>
          <a:p>
            <a:pPr>
              <a:defRPr/>
            </a:pPr>
            <a:endParaRPr lang="en-US"/>
          </a:p>
        </p:txBody>
      </p:sp>
      <p:sp>
        <p:nvSpPr>
          <p:cNvPr id="33795" name="Shape 3"/>
          <p:cNvSpPr txBox="1">
            <a:spLocks noGrp="1"/>
          </p:cNvSpPr>
          <p:nvPr>
            <p:ph type="dt" idx="10"/>
          </p:nvPr>
        </p:nvSpPr>
        <p:spPr bwMode="auto">
          <a:xfrm>
            <a:off x="3938376" y="0"/>
            <a:ext cx="3011699" cy="458704"/>
          </a:xfrm>
          <a:prstGeom prst="rect">
            <a:avLst/>
          </a:prstGeom>
          <a:noFill/>
          <a:ln w="9525">
            <a:noFill/>
            <a:miter lim="800000"/>
            <a:headEnd/>
            <a:tailEnd/>
          </a:ln>
        </p:spPr>
        <p:txBody>
          <a:bodyPr vert="horz" wrap="square" lIns="90364" tIns="90364" rIns="90364" bIns="90364" numCol="1" anchor="ctr" anchorCtr="0" compatLnSpc="1">
            <a:prstTxWarp prst="textNoShape">
              <a:avLst/>
            </a:prstTxWarp>
          </a:bodyPr>
          <a:lstStyle>
            <a:lvl1pPr eaLnBrk="1" hangingPunct="1">
              <a:defRPr>
                <a:latin typeface="Arial" charset="0"/>
                <a:cs typeface="Arial" charset="0"/>
                <a:sym typeface="Arial" charset="0"/>
              </a:defRPr>
            </a:lvl1pPr>
          </a:lstStyle>
          <a:p>
            <a:pPr>
              <a:defRPr/>
            </a:pPr>
            <a:endParaRPr lang="en-US"/>
          </a:p>
        </p:txBody>
      </p:sp>
      <p:sp>
        <p:nvSpPr>
          <p:cNvPr id="32772" name="Shape 4"/>
          <p:cNvSpPr>
            <a:spLocks noGrp="1" noRot="1" noChangeAspect="1"/>
          </p:cNvSpPr>
          <p:nvPr>
            <p:ph type="sldImg" idx="3"/>
          </p:nvPr>
        </p:nvSpPr>
        <p:spPr bwMode="auto">
          <a:xfrm>
            <a:off x="1182688" y="687388"/>
            <a:ext cx="4584700" cy="3438525"/>
          </a:xfrm>
          <a:custGeom>
            <a:avLst/>
            <a:gdLst>
              <a:gd name="T0" fmla="*/ 0 w 120000"/>
              <a:gd name="T1" fmla="*/ 0 h 120000"/>
              <a:gd name="T2" fmla="*/ 2147483647 w 120000"/>
              <a:gd name="T3" fmla="*/ 0 h 120000"/>
              <a:gd name="T4" fmla="*/ 2147483647 w 120000"/>
              <a:gd name="T5" fmla="*/ 2147483647 h 120000"/>
              <a:gd name="T6" fmla="*/ 0 w 120000"/>
              <a:gd name="T7" fmla="*/ 2147483647 h 120000"/>
              <a:gd name="T8" fmla="*/ 0 60000 65536"/>
              <a:gd name="T9" fmla="*/ 0 60000 65536"/>
              <a:gd name="T10" fmla="*/ 0 60000 65536"/>
              <a:gd name="T11" fmla="*/ 0 60000 65536"/>
              <a:gd name="T12" fmla="*/ 0 w 120000"/>
              <a:gd name="T13" fmla="*/ 0 h 120000"/>
              <a:gd name="T14" fmla="*/ 120000 w 120000"/>
              <a:gd name="T15" fmla="*/ 120000 h 120000"/>
            </a:gdLst>
            <a:ahLst/>
            <a:cxnLst>
              <a:cxn ang="T8">
                <a:pos x="T0" y="T1"/>
              </a:cxn>
              <a:cxn ang="T9">
                <a:pos x="T2" y="T3"/>
              </a:cxn>
              <a:cxn ang="T10">
                <a:pos x="T4" y="T5"/>
              </a:cxn>
              <a:cxn ang="T11">
                <a:pos x="T6" y="T7"/>
              </a:cxn>
            </a:cxnLst>
            <a:rect l="T12" t="T13" r="T14" b="T15"/>
            <a:pathLst>
              <a:path w="120000" h="120000" extrusionOk="0">
                <a:moveTo>
                  <a:pt x="0" y="0"/>
                </a:moveTo>
                <a:lnTo>
                  <a:pt x="120000" y="0"/>
                </a:lnTo>
                <a:lnTo>
                  <a:pt x="120000" y="120000"/>
                </a:lnTo>
                <a:lnTo>
                  <a:pt x="0" y="120000"/>
                </a:lnTo>
                <a:lnTo>
                  <a:pt x="0" y="0"/>
                </a:lnTo>
                <a:close/>
              </a:path>
            </a:pathLst>
          </a:custGeom>
          <a:noFill/>
          <a:ln w="9525" cap="rnd">
            <a:solidFill>
              <a:srgbClr val="000000"/>
            </a:solidFill>
            <a:prstDash val="solid"/>
            <a:miter lim="800000"/>
            <a:headEnd type="none" w="med" len="med"/>
            <a:tailEnd type="none" w="med" len="med"/>
          </a:ln>
        </p:spPr>
      </p:sp>
      <p:sp>
        <p:nvSpPr>
          <p:cNvPr id="5" name="Shape 5"/>
          <p:cNvSpPr txBox="1">
            <a:spLocks noGrp="1"/>
          </p:cNvSpPr>
          <p:nvPr>
            <p:ph type="body" idx="1"/>
          </p:nvPr>
        </p:nvSpPr>
        <p:spPr>
          <a:xfrm>
            <a:off x="926677" y="4355339"/>
            <a:ext cx="5096722" cy="4125203"/>
          </a:xfrm>
          <a:prstGeom prst="rect">
            <a:avLst/>
          </a:prstGeom>
          <a:noFill/>
          <a:ln>
            <a:noFill/>
          </a:ln>
        </p:spPr>
        <p:txBody>
          <a:bodyPr lIns="90364" tIns="90364" rIns="90364" bIns="90364"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pPr lvl="0"/>
            <a:endParaRPr noProof="0"/>
          </a:p>
        </p:txBody>
      </p:sp>
      <p:sp>
        <p:nvSpPr>
          <p:cNvPr id="33798" name="Shape 6"/>
          <p:cNvSpPr txBox="1">
            <a:spLocks noGrp="1"/>
          </p:cNvSpPr>
          <p:nvPr>
            <p:ph type="ftr" idx="11"/>
          </p:nvPr>
        </p:nvSpPr>
        <p:spPr bwMode="auto">
          <a:xfrm>
            <a:off x="0" y="8709111"/>
            <a:ext cx="3011699" cy="458703"/>
          </a:xfrm>
          <a:prstGeom prst="rect">
            <a:avLst/>
          </a:prstGeom>
          <a:noFill/>
          <a:ln w="9525">
            <a:noFill/>
            <a:miter lim="800000"/>
            <a:headEnd/>
            <a:tailEnd/>
          </a:ln>
        </p:spPr>
        <p:txBody>
          <a:bodyPr vert="horz" wrap="square" lIns="90364" tIns="90364" rIns="90364" bIns="90364" numCol="1" anchor="ctr" anchorCtr="0" compatLnSpc="1">
            <a:prstTxWarp prst="textNoShape">
              <a:avLst/>
            </a:prstTxWarp>
          </a:bodyPr>
          <a:lstStyle>
            <a:lvl1pPr eaLnBrk="1" hangingPunct="1">
              <a:defRPr>
                <a:latin typeface="Arial" charset="0"/>
                <a:cs typeface="Arial" charset="0"/>
                <a:sym typeface="Arial" charset="0"/>
              </a:defRPr>
            </a:lvl1pPr>
          </a:lstStyle>
          <a:p>
            <a:pPr>
              <a:defRPr/>
            </a:pPr>
            <a:endParaRPr lang="en-US"/>
          </a:p>
        </p:txBody>
      </p:sp>
      <p:sp>
        <p:nvSpPr>
          <p:cNvPr id="33799" name="Shape 7"/>
          <p:cNvSpPr txBox="1">
            <a:spLocks noGrp="1"/>
          </p:cNvSpPr>
          <p:nvPr>
            <p:ph type="sldNum" idx="12"/>
          </p:nvPr>
        </p:nvSpPr>
        <p:spPr bwMode="auto">
          <a:xfrm>
            <a:off x="3938376" y="8709111"/>
            <a:ext cx="3011699" cy="458703"/>
          </a:xfrm>
          <a:prstGeom prst="rect">
            <a:avLst/>
          </a:prstGeom>
          <a:noFill/>
          <a:ln w="9525">
            <a:noFill/>
            <a:miter lim="800000"/>
            <a:headEnd/>
            <a:tailEnd/>
          </a:ln>
        </p:spPr>
        <p:txBody>
          <a:bodyPr vert="horz" wrap="square" lIns="90364" tIns="90364" rIns="90364" bIns="90364" numCol="1" anchor="b" anchorCtr="0" compatLnSpc="1">
            <a:prstTxWarp prst="textNoShape">
              <a:avLst/>
            </a:prstTxWarp>
          </a:bodyPr>
          <a:lstStyle>
            <a:lvl1pPr algn="r" eaLnBrk="1" hangingPunct="1">
              <a:defRPr sz="1200">
                <a:latin typeface="Arial" charset="0"/>
                <a:cs typeface="Arial" charset="0"/>
                <a:sym typeface="Arial" charset="0"/>
              </a:defRPr>
            </a:lvl1pPr>
          </a:lstStyle>
          <a:p>
            <a:pPr>
              <a:defRPr/>
            </a:pPr>
            <a:endParaRPr lang="en-US"/>
          </a:p>
        </p:txBody>
      </p:sp>
    </p:spTree>
    <p:extLst>
      <p:ext uri="{BB962C8B-B14F-4D97-AF65-F5344CB8AC3E}">
        <p14:creationId xmlns:p14="http://schemas.microsoft.com/office/powerpoint/2010/main" val="3571171585"/>
      </p:ext>
    </p:extLst>
  </p:cSld>
  <p:clrMap bg1="lt1" tx1="dk1" bg2="dk2" tx2="lt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742950" indent="-285750" algn="l" rtl="0" eaLnBrk="0" fontAlgn="base" hangingPunct="0">
      <a:spcBef>
        <a:spcPct val="30000"/>
      </a:spcBef>
      <a:spcAft>
        <a:spcPct val="0"/>
      </a:spcAft>
      <a:defRPr sz="1200" kern="1200">
        <a:solidFill>
          <a:schemeClr val="tx1"/>
        </a:solidFill>
        <a:latin typeface="+mn-lt"/>
        <a:ea typeface="+mn-ea"/>
        <a:cs typeface="+mn-cs"/>
      </a:defRPr>
    </a:lvl2pPr>
    <a:lvl3pPr marL="1143000" indent="-228600" algn="l" rtl="0" eaLnBrk="0" fontAlgn="base" hangingPunct="0">
      <a:spcBef>
        <a:spcPct val="30000"/>
      </a:spcBef>
      <a:spcAft>
        <a:spcPct val="0"/>
      </a:spcAft>
      <a:defRPr sz="1200" kern="1200">
        <a:solidFill>
          <a:schemeClr val="tx1"/>
        </a:solidFill>
        <a:latin typeface="+mn-lt"/>
        <a:ea typeface="+mn-ea"/>
        <a:cs typeface="+mn-cs"/>
      </a:defRPr>
    </a:lvl3pPr>
    <a:lvl4pPr marL="1600200" indent="-228600" algn="l" rtl="0" eaLnBrk="0" fontAlgn="base" hangingPunct="0">
      <a:spcBef>
        <a:spcPct val="30000"/>
      </a:spcBef>
      <a:spcAft>
        <a:spcPct val="0"/>
      </a:spcAft>
      <a:defRPr sz="1200" kern="1200">
        <a:solidFill>
          <a:schemeClr val="tx1"/>
        </a:solidFill>
        <a:latin typeface="+mn-lt"/>
        <a:ea typeface="+mn-ea"/>
        <a:cs typeface="+mn-cs"/>
      </a:defRPr>
    </a:lvl4pPr>
    <a:lvl5pPr marL="2057400" indent="-2286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33794" name="Shape 64"/>
          <p:cNvSpPr txBox="1">
            <a:spLocks noGrp="1"/>
          </p:cNvSpPr>
          <p:nvPr>
            <p:ph type="body" idx="1"/>
          </p:nvPr>
        </p:nvSpPr>
        <p:spPr bwMode="auto">
          <a:xfrm>
            <a:off x="926677" y="6235843"/>
            <a:ext cx="5096722" cy="364194"/>
          </a:xfrm>
          <a:noFill/>
        </p:spPr>
        <p:txBody>
          <a:bodyPr vert="horz" wrap="square" numCol="1" compatLnSpc="1">
            <a:prstTxWarp prst="textNoShape">
              <a:avLst/>
            </a:prstTxWarp>
            <a:spAutoFit/>
          </a:bodyPr>
          <a:lstStyle/>
          <a:p>
            <a:pPr eaLnBrk="1" hangingPunct="1">
              <a:spcBef>
                <a:spcPct val="0"/>
              </a:spcBef>
            </a:pPr>
            <a:endParaRPr lang="en-US" altLang="en-US" smtClean="0"/>
          </a:p>
        </p:txBody>
      </p:sp>
      <p:sp>
        <p:nvSpPr>
          <p:cNvPr id="33795" name="Shape 65"/>
          <p:cNvSpPr>
            <a:spLocks noGrp="1" noRot="1" noChangeAspect="1" noTextEdit="1"/>
          </p:cNvSpPr>
          <p:nvPr>
            <p:ph type="sldImg" idx="2"/>
          </p:nvPr>
        </p:nvSpPr>
        <p:spPr>
          <a:noFill/>
          <a:ln>
            <a:round/>
            <a:headEnd/>
            <a:tailEnd/>
          </a:ln>
        </p:spPr>
      </p:sp>
    </p:spTree>
    <p:extLst>
      <p:ext uri="{BB962C8B-B14F-4D97-AF65-F5344CB8AC3E}">
        <p14:creationId xmlns:p14="http://schemas.microsoft.com/office/powerpoint/2010/main" val="30706099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a:ln/>
        </p:spPr>
      </p:sp>
      <p:sp>
        <p:nvSpPr>
          <p:cNvPr id="26627" name="Notes Placeholder 2"/>
          <p:cNvSpPr>
            <a:spLocks noGrp="1"/>
          </p:cNvSpPr>
          <p:nvPr>
            <p:ph type="body" idx="1"/>
          </p:nvPr>
        </p:nvSpPr>
        <p:spPr>
          <a:noFill/>
          <a:ln/>
        </p:spPr>
        <p:txBody>
          <a:bodyPr/>
          <a:lstStyle/>
          <a:p>
            <a:endParaRPr lang="en-US" altLang="en-US" smtClean="0"/>
          </a:p>
        </p:txBody>
      </p:sp>
      <p:sp>
        <p:nvSpPr>
          <p:cNvPr id="26628" name="Slide Number Placeholder 3"/>
          <p:cNvSpPr>
            <a:spLocks noGrp="1"/>
          </p:cNvSpPr>
          <p:nvPr>
            <p:ph type="sldNum" sz="quarter" idx="5"/>
          </p:nvPr>
        </p:nvSpPr>
        <p:spPr>
          <a:noFill/>
        </p:spPr>
        <p:txBody>
          <a:bodyPr/>
          <a:lstStyle/>
          <a:p>
            <a:fld id="{CC54691B-3066-4483-A97A-AA9540635EC1}" type="slidenum">
              <a:rPr lang="en-US" altLang="en-US" smtClean="0">
                <a:latin typeface="Times" charset="0"/>
                <a:cs typeface="Arial" charset="0"/>
              </a:rPr>
              <a:pPr/>
              <a:t>24</a:t>
            </a:fld>
            <a:endParaRPr lang="en-US" altLang="en-US" smtClean="0">
              <a:latin typeface="Times" charset="0"/>
              <a:cs typeface="Arial" charset="0"/>
            </a:endParaRPr>
          </a:p>
        </p:txBody>
      </p:sp>
    </p:spTree>
    <p:extLst>
      <p:ext uri="{BB962C8B-B14F-4D97-AF65-F5344CB8AC3E}">
        <p14:creationId xmlns:p14="http://schemas.microsoft.com/office/powerpoint/2010/main" val="38296774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8915CC33-7118-4B73-91DA-8A63609BAE37}" type="datetimeFigureOut">
              <a:rPr lang="en-US"/>
              <a:pPr>
                <a:defRPr/>
              </a:pPr>
              <a:t>2/24/2017</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4B9937F1-9E8D-47A0-8DC4-0A31AB862DA0}" type="slidenum">
              <a:rPr lang="en-US" altLang="en-US"/>
              <a:pPr>
                <a:defRPr/>
              </a:pPr>
              <a:t>‹#›</a:t>
            </a:fld>
            <a:endParaRPr lang="en-US"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A0B1190F-F633-4C32-82E0-E4E5F130CD32}" type="datetimeFigureOut">
              <a:rPr lang="en-US"/>
              <a:pPr>
                <a:defRPr/>
              </a:pPr>
              <a:t>2/24/2017</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9EBD103E-FF65-4802-8738-BBCC38396370}" type="slidenum">
              <a:rPr lang="en-US" altLang="en-US"/>
              <a:pPr>
                <a:defRPr/>
              </a:pPr>
              <a:t>‹#›</a:t>
            </a:fld>
            <a:endParaRPr lang="en-US"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0C3D7E27-F7FC-40B8-A522-8016FC5583D2}" type="datetimeFigureOut">
              <a:rPr lang="en-US"/>
              <a:pPr>
                <a:defRPr/>
              </a:pPr>
              <a:t>2/24/2017</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E3D1557F-252C-4CAE-AF23-992FA41B7C97}" type="slidenum">
              <a:rPr lang="en-US" altLang="en-US"/>
              <a:pPr>
                <a:defRPr/>
              </a:pPr>
              <a:t>‹#›</a:t>
            </a:fld>
            <a:endParaRPr lang="en-US"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8BD66A2E-AF9B-48D8-822B-776DC2E535BA}" type="datetimeFigureOut">
              <a:rPr lang="en-US"/>
              <a:pPr>
                <a:defRPr/>
              </a:pPr>
              <a:t>2/24/2017</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53D8D10F-6C87-4FCA-978D-56E04849E999}" type="slidenum">
              <a:rPr lang="en-US" altLang="en-US"/>
              <a:pPr>
                <a:defRPr/>
              </a:pPr>
              <a:t>‹#›</a:t>
            </a:fld>
            <a:endParaRPr lang="en-US"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7D6FFC7D-B4BB-474C-A7D2-824553E3619F}" type="datetimeFigureOut">
              <a:rPr lang="en-US"/>
              <a:pPr>
                <a:defRPr/>
              </a:pPr>
              <a:t>2/24/2017</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03686DF5-F2AD-4BF7-829D-BDB86C35B96C}" type="slidenum">
              <a:rPr lang="en-US" altLang="en-US"/>
              <a:pPr>
                <a:defRPr/>
              </a:pPr>
              <a:t>‹#›</a:t>
            </a:fld>
            <a:endParaRPr lang="en-US"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BF8B8812-F9EA-4550-AA2C-E2582B4A9B91}" type="datetimeFigureOut">
              <a:rPr lang="en-US"/>
              <a:pPr>
                <a:defRPr/>
              </a:pPr>
              <a:t>2/24/2017</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5B35864A-9B81-4CBC-92CE-9794CEF865E1}" type="slidenum">
              <a:rPr lang="en-US" altLang="en-US"/>
              <a:pPr>
                <a:defRPr/>
              </a:pPr>
              <a:t>‹#›</a:t>
            </a:fld>
            <a:endParaRPr lang="en-US"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1FEAA5AE-0ABD-43C8-90FC-E7837AF24D96}" type="datetimeFigureOut">
              <a:rPr lang="en-US"/>
              <a:pPr>
                <a:defRPr/>
              </a:pPr>
              <a:t>2/24/2017</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DCECF67C-7808-448C-9851-8DD300AE38B4}" type="slidenum">
              <a:rPr lang="en-US" altLang="en-US"/>
              <a:pPr>
                <a:defRPr/>
              </a:pPr>
              <a:t>‹#›</a:t>
            </a:fld>
            <a:endParaRPr lang="en-US"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93034B93-B9A4-4DD9-AE9F-9F6075F61DBD}" type="datetimeFigureOut">
              <a:rPr lang="en-US"/>
              <a:pPr>
                <a:defRPr/>
              </a:pPr>
              <a:t>2/24/2017</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52376262-8B10-4543-A9B1-D2E9CB2D1054}" type="slidenum">
              <a:rPr lang="en-US" altLang="en-US"/>
              <a:pPr>
                <a:defRPr/>
              </a:pPr>
              <a:t>‹#›</a:t>
            </a:fld>
            <a:endParaRPr lang="en-US"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8C9B4EA2-479C-4E8B-A1C4-FF4551ABC440}" type="datetimeFigureOut">
              <a:rPr lang="en-US"/>
              <a:pPr>
                <a:defRPr/>
              </a:pPr>
              <a:t>2/24/2017</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EF211528-CCC4-4A7D-A65F-8C3C5BEE91EF}" type="slidenum">
              <a:rPr lang="en-US" altLang="en-US"/>
              <a:pPr>
                <a:defRPr/>
              </a:pPr>
              <a:t>‹#›</a:t>
            </a:fld>
            <a:endParaRPr lang="en-US"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4630A1CA-F5D2-45B7-95AF-B1108145D3FE}" type="datetimeFigureOut">
              <a:rPr lang="en-US"/>
              <a:pPr>
                <a:defRPr/>
              </a:pPr>
              <a:t>2/24/2017</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08D7EC9-17F1-4B6F-8977-DFB0BE5B3806}" type="slidenum">
              <a:rPr lang="en-US" altLang="en-US"/>
              <a:pPr>
                <a:defRPr/>
              </a:pPr>
              <a:t>‹#›</a:t>
            </a:fld>
            <a:endParaRPr lang="en-US"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57"/>
        <p:cNvGrpSpPr/>
        <p:nvPr/>
      </p:nvGrpSpPr>
      <p:grpSpPr>
        <a:xfrm>
          <a:off x="0" y="0"/>
          <a:ext cx="0" cy="0"/>
          <a:chOff x="0" y="0"/>
          <a:chExt cx="0" cy="0"/>
        </a:xfrm>
      </p:grpSpPr>
      <p:sp>
        <p:nvSpPr>
          <p:cNvPr id="58" name="Shape 58"/>
          <p:cNvSpPr txBox="1">
            <a:spLocks noGrp="1"/>
          </p:cNvSpPr>
          <p:nvPr>
            <p:ph type="subTitle" idx="1"/>
          </p:nvPr>
        </p:nvSpPr>
        <p:spPr>
          <a:xfrm>
            <a:off x="304800" y="5027612"/>
            <a:ext cx="6248399" cy="609599"/>
          </a:xfrm>
          <a:prstGeom prst="rect">
            <a:avLst/>
          </a:prstGeom>
          <a:noFill/>
          <a:ln>
            <a:noFill/>
          </a:ln>
        </p:spPr>
        <p:txBody>
          <a:bodyPr/>
          <a:lstStyle>
            <a:lvl1pPr marL="0" marR="0" indent="0" algn="l" rtl="0">
              <a:spcBef>
                <a:spcPts val="360"/>
              </a:spcBef>
              <a:spcAft>
                <a:spcPts val="0"/>
              </a:spcAft>
              <a:defRPr sz="1800" b="0" i="0" u="none" strike="noStrike" cap="none" baseline="0">
                <a:solidFill>
                  <a:srgbClr val="990100"/>
                </a:solidFill>
                <a:latin typeface="Arial"/>
                <a:ea typeface="Arial"/>
                <a:cs typeface="Arial"/>
                <a:sym typeface="Arial"/>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59" name="Shape 59"/>
          <p:cNvSpPr txBox="1">
            <a:spLocks noGrp="1"/>
          </p:cNvSpPr>
          <p:nvPr>
            <p:ph type="ctrTitle"/>
          </p:nvPr>
        </p:nvSpPr>
        <p:spPr>
          <a:xfrm>
            <a:off x="0" y="3124200"/>
            <a:ext cx="9144000" cy="990599"/>
          </a:xfrm>
          <a:prstGeom prst="rect">
            <a:avLst/>
          </a:prstGeom>
          <a:noFill/>
          <a:ln>
            <a:noFill/>
          </a:ln>
        </p:spPr>
        <p:txBody>
          <a:bodyPr/>
          <a:lstStyle>
            <a:lvl1pPr marL="0" marR="0" indent="0" algn="ctr" rtl="0">
              <a:lnSpc>
                <a:spcPct val="110000"/>
              </a:lnSpc>
              <a:spcBef>
                <a:spcPts val="0"/>
              </a:spcBef>
              <a:spcAft>
                <a:spcPts val="0"/>
              </a:spcAft>
              <a:defRPr sz="2200" b="0" i="0" u="none" strike="noStrike" cap="none" baseline="0">
                <a:solidFill>
                  <a:schemeClr val="lt1"/>
                </a:solidFill>
                <a:latin typeface="Arial"/>
                <a:ea typeface="Arial"/>
                <a:cs typeface="Arial"/>
                <a:sym typeface="Arial"/>
              </a:defRPr>
            </a:lvl1pPr>
            <a:lvl2pPr>
              <a:defRPr/>
            </a:lvl2pPr>
            <a:lvl3pPr>
              <a:defRPr/>
            </a:lvl3pPr>
            <a:lvl4pPr>
              <a:defRPr/>
            </a:lvl4pPr>
            <a:lvl5pPr>
              <a:defRPr/>
            </a:lvl5pPr>
            <a:lvl6pPr>
              <a:defRPr/>
            </a:lvl6pPr>
            <a:lvl7pPr>
              <a:defRPr/>
            </a:lvl7pPr>
            <a:lvl8pPr>
              <a:defRPr/>
            </a:lvl8pPr>
            <a:lvl9pP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Head" type="secHead">
  <p:cSld name="secHead">
    <p:spTree>
      <p:nvGrpSpPr>
        <p:cNvPr id="1" name="Shape 42"/>
        <p:cNvGrpSpPr/>
        <p:nvPr/>
      </p:nvGrpSpPr>
      <p:grpSpPr>
        <a:xfrm>
          <a:off x="0" y="0"/>
          <a:ext cx="0" cy="0"/>
          <a:chOff x="0" y="0"/>
          <a:chExt cx="0" cy="0"/>
        </a:xfrm>
      </p:grpSpPr>
      <p:sp>
        <p:nvSpPr>
          <p:cNvPr id="43" name="Shape 43"/>
          <p:cNvSpPr txBox="1">
            <a:spLocks noGrp="1"/>
          </p:cNvSpPr>
          <p:nvPr>
            <p:ph type="title"/>
          </p:nvPr>
        </p:nvSpPr>
        <p:spPr>
          <a:xfrm>
            <a:off x="722312" y="4406900"/>
            <a:ext cx="7772400" cy="1362075"/>
          </a:xfrm>
          <a:prstGeom prst="rect">
            <a:avLst/>
          </a:prstGeom>
          <a:noFill/>
          <a:ln>
            <a:noFill/>
          </a:ln>
        </p:spPr>
        <p:txBody>
          <a:bodyPr/>
          <a:lstStyle>
            <a:lvl1pPr algn="l" rtl="0">
              <a:defRPr sz="4000" b="1" cap="small"/>
            </a:lvl1pPr>
            <a:lvl2pPr>
              <a:defRPr/>
            </a:lvl2pPr>
            <a:lvl3pPr>
              <a:defRPr/>
            </a:lvl3pPr>
            <a:lvl4pPr>
              <a:defRPr/>
            </a:lvl4pPr>
            <a:lvl5pPr>
              <a:defRPr/>
            </a:lvl5pPr>
            <a:lvl6pPr>
              <a:defRPr/>
            </a:lvl6pPr>
            <a:lvl7pPr>
              <a:defRPr/>
            </a:lvl7pPr>
            <a:lvl8pPr>
              <a:defRPr/>
            </a:lvl8pPr>
            <a:lvl9pPr>
              <a:defRPr/>
            </a:lvl9pPr>
          </a:lstStyle>
          <a:p>
            <a:endParaRPr/>
          </a:p>
        </p:txBody>
      </p:sp>
      <p:sp>
        <p:nvSpPr>
          <p:cNvPr id="44" name="Shape 44"/>
          <p:cNvSpPr txBox="1">
            <a:spLocks noGrp="1"/>
          </p:cNvSpPr>
          <p:nvPr>
            <p:ph type="body" idx="1"/>
          </p:nvPr>
        </p:nvSpPr>
        <p:spPr>
          <a:xfrm>
            <a:off x="722312" y="2906713"/>
            <a:ext cx="7772400" cy="1500187"/>
          </a:xfrm>
          <a:prstGeom prst="rect">
            <a:avLst/>
          </a:prstGeom>
          <a:noFill/>
          <a:ln>
            <a:noFill/>
          </a:ln>
        </p:spPr>
        <p:txBody>
          <a:bodyPr anchor="b"/>
          <a:lstStyle>
            <a:lvl1pPr marL="0" indent="0" rtl="0">
              <a:buNone/>
              <a:defRPr sz="2000"/>
            </a:lvl1pPr>
            <a:lvl2pPr marL="457200" indent="0" rtl="0">
              <a:buNone/>
              <a:defRPr sz="1800"/>
            </a:lvl2pPr>
            <a:lvl3pPr marL="914400" indent="0" rtl="0">
              <a:buNone/>
              <a:defRPr sz="1600"/>
            </a:lvl3pPr>
            <a:lvl4pPr marL="1371600" indent="0" rtl="0">
              <a:buNone/>
              <a:defRPr sz="1400"/>
            </a:lvl4pPr>
            <a:lvl5pPr marL="1828800" indent="0" rtl="0">
              <a:buNone/>
              <a:defRPr sz="1400"/>
            </a:lvl5pPr>
            <a:lvl6pPr marL="2286000" indent="0" rtl="0">
              <a:buNone/>
              <a:defRPr sz="1400"/>
            </a:lvl6pPr>
            <a:lvl7pPr marL="2743200" indent="0" rtl="0">
              <a:buNone/>
              <a:defRPr sz="1400"/>
            </a:lvl7pPr>
            <a:lvl8pPr marL="3200400" indent="0" rtl="0">
              <a:buNone/>
              <a:defRPr sz="1400"/>
            </a:lvl8pPr>
            <a:lvl9pPr marL="3657600" indent="0" rtl="0">
              <a:buNone/>
              <a:defRPr sz="14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bj" type="obj">
  <p:cSld name="obj">
    <p:spTree>
      <p:nvGrpSpPr>
        <p:cNvPr id="1" name="Shape 45"/>
        <p:cNvGrpSpPr/>
        <p:nvPr/>
      </p:nvGrpSpPr>
      <p:grpSpPr>
        <a:xfrm>
          <a:off x="0" y="0"/>
          <a:ext cx="0" cy="0"/>
          <a:chOff x="0" y="0"/>
          <a:chExt cx="0" cy="0"/>
        </a:xfrm>
      </p:grpSpPr>
      <p:sp>
        <p:nvSpPr>
          <p:cNvPr id="46" name="Shape 46"/>
          <p:cNvSpPr txBox="1">
            <a:spLocks noGrp="1"/>
          </p:cNvSpPr>
          <p:nvPr>
            <p:ph type="title"/>
          </p:nvPr>
        </p:nvSpPr>
        <p:spPr>
          <a:xfrm>
            <a:off x="2128836" y="455612"/>
            <a:ext cx="5867400" cy="1143000"/>
          </a:xfrm>
          <a:prstGeom prst="rect">
            <a:avLst/>
          </a:prstGeom>
          <a:noFill/>
          <a:ln>
            <a:noFill/>
          </a:ln>
        </p:spPr>
        <p:txBody>
          <a:bodyPr/>
          <a:lstStyle>
            <a:lvl1pPr algn="l" rtl="0">
              <a:lnSpc>
                <a:spcPct val="110000"/>
              </a:lnSpc>
              <a:spcBef>
                <a:spcPts val="0"/>
              </a:spcBef>
              <a:spcAft>
                <a:spcPts val="0"/>
              </a:spcAft>
              <a:defRPr>
                <a:solidFill>
                  <a:schemeClr val="dk2"/>
                </a:solidFill>
              </a:defRPr>
            </a:lvl1pPr>
            <a:lvl2pPr algn="l" rtl="0">
              <a:lnSpc>
                <a:spcPct val="110000"/>
              </a:lnSpc>
              <a:spcBef>
                <a:spcPts val="0"/>
              </a:spcBef>
              <a:spcAft>
                <a:spcPts val="0"/>
              </a:spcAft>
              <a:defRPr>
                <a:solidFill>
                  <a:schemeClr val="dk2"/>
                </a:solidFill>
              </a:defRPr>
            </a:lvl2pPr>
            <a:lvl3pPr algn="l" rtl="0">
              <a:lnSpc>
                <a:spcPct val="110000"/>
              </a:lnSpc>
              <a:spcBef>
                <a:spcPts val="0"/>
              </a:spcBef>
              <a:spcAft>
                <a:spcPts val="0"/>
              </a:spcAft>
              <a:defRPr>
                <a:solidFill>
                  <a:schemeClr val="dk2"/>
                </a:solidFill>
              </a:defRPr>
            </a:lvl3pPr>
            <a:lvl4pPr algn="l" rtl="0">
              <a:lnSpc>
                <a:spcPct val="110000"/>
              </a:lnSpc>
              <a:spcBef>
                <a:spcPts val="0"/>
              </a:spcBef>
              <a:spcAft>
                <a:spcPts val="0"/>
              </a:spcAft>
              <a:defRPr>
                <a:solidFill>
                  <a:schemeClr val="dk2"/>
                </a:solidFill>
              </a:defRPr>
            </a:lvl4pPr>
            <a:lvl5pPr algn="l" rtl="0">
              <a:lnSpc>
                <a:spcPct val="110000"/>
              </a:lnSpc>
              <a:spcBef>
                <a:spcPts val="0"/>
              </a:spcBef>
              <a:spcAft>
                <a:spcPts val="0"/>
              </a:spcAft>
              <a:defRPr>
                <a:solidFill>
                  <a:schemeClr val="dk2"/>
                </a:solidFill>
              </a:defRPr>
            </a:lvl5pPr>
            <a:lvl6pPr marL="457200" algn="l" rtl="0">
              <a:lnSpc>
                <a:spcPct val="110000"/>
              </a:lnSpc>
              <a:spcBef>
                <a:spcPts val="0"/>
              </a:spcBef>
              <a:spcAft>
                <a:spcPts val="0"/>
              </a:spcAft>
              <a:defRPr>
                <a:solidFill>
                  <a:schemeClr val="dk2"/>
                </a:solidFill>
              </a:defRPr>
            </a:lvl6pPr>
            <a:lvl7pPr marL="914400" algn="l" rtl="0">
              <a:lnSpc>
                <a:spcPct val="110000"/>
              </a:lnSpc>
              <a:spcBef>
                <a:spcPts val="0"/>
              </a:spcBef>
              <a:spcAft>
                <a:spcPts val="0"/>
              </a:spcAft>
              <a:defRPr>
                <a:solidFill>
                  <a:schemeClr val="dk2"/>
                </a:solidFill>
              </a:defRPr>
            </a:lvl7pPr>
            <a:lvl8pPr marL="1371600" algn="l" rtl="0">
              <a:lnSpc>
                <a:spcPct val="110000"/>
              </a:lnSpc>
              <a:spcBef>
                <a:spcPts val="0"/>
              </a:spcBef>
              <a:spcAft>
                <a:spcPts val="0"/>
              </a:spcAft>
              <a:defRPr>
                <a:solidFill>
                  <a:schemeClr val="dk2"/>
                </a:solidFill>
              </a:defRPr>
            </a:lvl8pPr>
            <a:lvl9pPr marL="1828800" algn="l" rtl="0">
              <a:lnSpc>
                <a:spcPct val="110000"/>
              </a:lnSpc>
              <a:spcBef>
                <a:spcPts val="0"/>
              </a:spcBef>
              <a:spcAft>
                <a:spcPts val="0"/>
              </a:spcAft>
              <a:defRPr>
                <a:solidFill>
                  <a:schemeClr val="dk2"/>
                </a:solidFill>
              </a:defRPr>
            </a:lvl9pPr>
          </a:lstStyle>
          <a:p>
            <a:endParaRPr/>
          </a:p>
        </p:txBody>
      </p:sp>
      <p:sp>
        <p:nvSpPr>
          <p:cNvPr id="47" name="Shape 47"/>
          <p:cNvSpPr txBox="1">
            <a:spLocks noGrp="1"/>
          </p:cNvSpPr>
          <p:nvPr>
            <p:ph type="body" idx="1"/>
          </p:nvPr>
        </p:nvSpPr>
        <p:spPr>
          <a:xfrm>
            <a:off x="2128836" y="1827211"/>
            <a:ext cx="6172199" cy="4114800"/>
          </a:xfrm>
          <a:prstGeom prst="rect">
            <a:avLst/>
          </a:prstGeom>
          <a:noFill/>
          <a:ln>
            <a:noFill/>
          </a:ln>
        </p:spPr>
        <p:txBody>
          <a:bodyPr/>
          <a:lstStyle>
            <a:lvl1pPr marL="342900" indent="-342900" algn="l" rtl="0">
              <a:spcBef>
                <a:spcPts val="340"/>
              </a:spcBef>
              <a:spcAft>
                <a:spcPts val="0"/>
              </a:spcAft>
              <a:defRPr sz="1700">
                <a:solidFill>
                  <a:srgbClr val="990100"/>
                </a:solidFill>
              </a:defRPr>
            </a:lvl1pPr>
            <a:lvl2pPr marL="742950" indent="-225425" algn="l" rtl="0">
              <a:spcBef>
                <a:spcPts val="320"/>
              </a:spcBef>
              <a:spcAft>
                <a:spcPts val="0"/>
              </a:spcAft>
              <a:buClr>
                <a:schemeClr val="hlink"/>
              </a:buClr>
              <a:buFont typeface="Arial"/>
              <a:buChar char="•"/>
              <a:defRPr sz="1600">
                <a:solidFill>
                  <a:schemeClr val="dk1"/>
                </a:solidFill>
              </a:defRPr>
            </a:lvl2pPr>
            <a:lvl3pPr marL="1143000" indent="-168275" algn="l" rtl="0">
              <a:spcBef>
                <a:spcPts val="320"/>
              </a:spcBef>
              <a:spcAft>
                <a:spcPts val="0"/>
              </a:spcAft>
              <a:buClr>
                <a:schemeClr val="dk1"/>
              </a:buClr>
              <a:buFont typeface="Arial"/>
              <a:buChar char="•"/>
              <a:defRPr sz="1600">
                <a:solidFill>
                  <a:schemeClr val="dk1"/>
                </a:solidFill>
              </a:defRPr>
            </a:lvl3pPr>
            <a:lvl4pPr marL="1600200" indent="-174625" algn="l" rtl="0">
              <a:spcBef>
                <a:spcPts val="280"/>
              </a:spcBef>
              <a:spcAft>
                <a:spcPts val="0"/>
              </a:spcAft>
              <a:buClr>
                <a:schemeClr val="dk1"/>
              </a:buClr>
              <a:buFont typeface="Arial"/>
              <a:buChar char="•"/>
              <a:defRPr sz="1400">
                <a:solidFill>
                  <a:schemeClr val="dk1"/>
                </a:solidFill>
              </a:defRPr>
            </a:lvl4pPr>
            <a:lvl5pPr marL="2057400" indent="-174625" algn="l" rtl="0">
              <a:spcBef>
                <a:spcPts val="280"/>
              </a:spcBef>
              <a:spcAft>
                <a:spcPts val="0"/>
              </a:spcAft>
              <a:buClr>
                <a:schemeClr val="dk1"/>
              </a:buClr>
              <a:buFont typeface="Arial"/>
              <a:buChar char="•"/>
              <a:defRPr sz="1400" i="1">
                <a:solidFill>
                  <a:schemeClr val="dk1"/>
                </a:solidFill>
              </a:defRPr>
            </a:lvl5pPr>
            <a:lvl6pPr marL="2514600" indent="-174625" algn="l" rtl="0">
              <a:spcBef>
                <a:spcPts val="280"/>
              </a:spcBef>
              <a:spcAft>
                <a:spcPts val="0"/>
              </a:spcAft>
              <a:buClr>
                <a:schemeClr val="dk1"/>
              </a:buClr>
              <a:buFont typeface="Arial"/>
              <a:buChar char="•"/>
              <a:defRPr sz="1400" i="1">
                <a:solidFill>
                  <a:schemeClr val="dk1"/>
                </a:solidFill>
              </a:defRPr>
            </a:lvl6pPr>
            <a:lvl7pPr marL="2971800" indent="-174625" algn="l" rtl="0">
              <a:spcBef>
                <a:spcPts val="280"/>
              </a:spcBef>
              <a:spcAft>
                <a:spcPts val="0"/>
              </a:spcAft>
              <a:buClr>
                <a:schemeClr val="dk1"/>
              </a:buClr>
              <a:buFont typeface="Arial"/>
              <a:buChar char="•"/>
              <a:defRPr sz="1400" i="1">
                <a:solidFill>
                  <a:schemeClr val="dk1"/>
                </a:solidFill>
              </a:defRPr>
            </a:lvl7pPr>
            <a:lvl8pPr marL="3429000" indent="-174625" algn="l" rtl="0">
              <a:spcBef>
                <a:spcPts val="280"/>
              </a:spcBef>
              <a:spcAft>
                <a:spcPts val="0"/>
              </a:spcAft>
              <a:buClr>
                <a:schemeClr val="dk1"/>
              </a:buClr>
              <a:buFont typeface="Arial"/>
              <a:buChar char="•"/>
              <a:defRPr sz="1400" i="1">
                <a:solidFill>
                  <a:schemeClr val="dk1"/>
                </a:solidFill>
              </a:defRPr>
            </a:lvl8pPr>
            <a:lvl9pPr marL="3886200" indent="-174625" algn="l" rtl="0">
              <a:spcBef>
                <a:spcPts val="280"/>
              </a:spcBef>
              <a:spcAft>
                <a:spcPts val="0"/>
              </a:spcAft>
              <a:buClr>
                <a:schemeClr val="dk1"/>
              </a:buClr>
              <a:buFont typeface="Arial"/>
              <a:buChar char="•"/>
              <a:defRPr sz="1400" i="1">
                <a:solidFill>
                  <a:schemeClr val="dk1"/>
                </a:solidFil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76200"/>
            <a:ext cx="8229600" cy="1143000"/>
          </a:xfrm>
          <a:prstGeom prst="rect">
            <a:avLst/>
          </a:prstGeo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26720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600200"/>
            <a:ext cx="4038600" cy="205740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3810000"/>
            <a:ext cx="4038600" cy="205740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4"/>
          <p:cNvSpPr>
            <a:spLocks noGrp="1" noChangeArrowheads="1"/>
          </p:cNvSpPr>
          <p:nvPr>
            <p:ph type="dt" sz="half" idx="10"/>
          </p:nvPr>
        </p:nvSpPr>
        <p:spPr>
          <a:xfrm>
            <a:off x="457200" y="6245225"/>
            <a:ext cx="2133600" cy="476250"/>
          </a:xfrm>
          <a:prstGeom prst="rect">
            <a:avLst/>
          </a:prstGeom>
        </p:spPr>
        <p:txBody>
          <a:bodyPr/>
          <a:lstStyle>
            <a:lvl1pPr eaLnBrk="1" hangingPunct="1">
              <a:defRPr>
                <a:latin typeface="Arial" pitchFamily="34" charset="0"/>
                <a:cs typeface="Arial" pitchFamily="34" charset="0"/>
                <a:sym typeface="Arial" pitchFamily="34" charset="0"/>
              </a:defRPr>
            </a:lvl1pPr>
          </a:lstStyle>
          <a:p>
            <a:pPr>
              <a:defRPr/>
            </a:pPr>
            <a:endParaRPr lang="en-US"/>
          </a:p>
        </p:txBody>
      </p:sp>
      <p:sp>
        <p:nvSpPr>
          <p:cNvPr id="7" name="Rectangle 5"/>
          <p:cNvSpPr>
            <a:spLocks noGrp="1" noChangeArrowheads="1"/>
          </p:cNvSpPr>
          <p:nvPr>
            <p:ph type="ftr" sz="quarter" idx="11"/>
          </p:nvPr>
        </p:nvSpPr>
        <p:spPr>
          <a:xfrm>
            <a:off x="3124200" y="6245225"/>
            <a:ext cx="2895600" cy="476250"/>
          </a:xfrm>
          <a:prstGeom prst="rect">
            <a:avLst/>
          </a:prstGeom>
        </p:spPr>
        <p:txBody>
          <a:bodyPr/>
          <a:lstStyle>
            <a:lvl1pPr eaLnBrk="1" hangingPunct="1">
              <a:defRPr>
                <a:latin typeface="Arial" pitchFamily="34" charset="0"/>
                <a:cs typeface="Arial" pitchFamily="34" charset="0"/>
                <a:sym typeface="Arial" pitchFamily="34" charset="0"/>
              </a:defRPr>
            </a:lvl1pPr>
          </a:lstStyle>
          <a:p>
            <a:pPr>
              <a:defRPr/>
            </a:pPr>
            <a:endParaRPr lang="en-US"/>
          </a:p>
        </p:txBody>
      </p:sp>
      <p:sp>
        <p:nvSpPr>
          <p:cNvPr id="8" name="Rectangle 6"/>
          <p:cNvSpPr>
            <a:spLocks noGrp="1" noChangeArrowheads="1"/>
          </p:cNvSpPr>
          <p:nvPr>
            <p:ph type="sldNum" sz="quarter" idx="12"/>
          </p:nvPr>
        </p:nvSpPr>
        <p:spPr>
          <a:xfrm>
            <a:off x="6553200" y="6245225"/>
            <a:ext cx="2133600" cy="476250"/>
          </a:xfrm>
          <a:prstGeom prst="rect">
            <a:avLst/>
          </a:prstGeom>
        </p:spPr>
        <p:txBody>
          <a:bodyPr vert="horz" wrap="square" lIns="91440" tIns="45720" rIns="91440" bIns="45720" numCol="1" anchor="t" anchorCtr="0" compatLnSpc="1">
            <a:prstTxWarp prst="textNoShape">
              <a:avLst/>
            </a:prstTxWarp>
          </a:bodyPr>
          <a:lstStyle>
            <a:lvl1pPr eaLnBrk="1" hangingPunct="1">
              <a:defRPr smtClean="0"/>
            </a:lvl1pPr>
          </a:lstStyle>
          <a:p>
            <a:pPr>
              <a:defRPr/>
            </a:pPr>
            <a:fld id="{AAE0E883-4A80-4C27-8FFC-E2E5BAFA7289}" type="slidenum">
              <a:rPr lang="en-US" altLang="en-US"/>
              <a:pPr>
                <a:defRPr/>
              </a:pPr>
              <a:t>‹#›</a:t>
            </a:fld>
            <a:endParaRPr lang="en-US" alt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Obj" type="twoObj">
  <p:cSld name="twoObj">
    <p:spTree>
      <p:nvGrpSpPr>
        <p:cNvPr id="1" name="Shape 38"/>
        <p:cNvGrpSpPr/>
        <p:nvPr/>
      </p:nvGrpSpPr>
      <p:grpSpPr>
        <a:xfrm>
          <a:off x="0" y="0"/>
          <a:ext cx="0" cy="0"/>
          <a:chOff x="0" y="0"/>
          <a:chExt cx="0" cy="0"/>
        </a:xfrm>
      </p:grpSpPr>
      <p:sp>
        <p:nvSpPr>
          <p:cNvPr id="39" name="Shape 39"/>
          <p:cNvSpPr txBox="1">
            <a:spLocks noGrp="1"/>
          </p:cNvSpPr>
          <p:nvPr>
            <p:ph type="title"/>
          </p:nvPr>
        </p:nvSpPr>
        <p:spPr>
          <a:xfrm>
            <a:off x="2128836" y="455612"/>
            <a:ext cx="5867400" cy="1143000"/>
          </a:xfrm>
          <a:prstGeom prst="rect">
            <a:avLst/>
          </a:prstGeom>
          <a:noFill/>
          <a:ln>
            <a:noFill/>
          </a:ln>
        </p:spPr>
        <p:txBody>
          <a:bodyPr/>
          <a:lstStyle>
            <a:lvl1pPr algn="l" rtl="0">
              <a:lnSpc>
                <a:spcPct val="110000"/>
              </a:lnSpc>
              <a:spcBef>
                <a:spcPts val="0"/>
              </a:spcBef>
              <a:spcAft>
                <a:spcPts val="0"/>
              </a:spcAft>
              <a:defRPr>
                <a:solidFill>
                  <a:schemeClr val="dk2"/>
                </a:solidFill>
              </a:defRPr>
            </a:lvl1pPr>
            <a:lvl2pPr algn="l" rtl="0">
              <a:lnSpc>
                <a:spcPct val="110000"/>
              </a:lnSpc>
              <a:spcBef>
                <a:spcPts val="0"/>
              </a:spcBef>
              <a:spcAft>
                <a:spcPts val="0"/>
              </a:spcAft>
              <a:defRPr>
                <a:solidFill>
                  <a:schemeClr val="dk2"/>
                </a:solidFill>
              </a:defRPr>
            </a:lvl2pPr>
            <a:lvl3pPr algn="l" rtl="0">
              <a:lnSpc>
                <a:spcPct val="110000"/>
              </a:lnSpc>
              <a:spcBef>
                <a:spcPts val="0"/>
              </a:spcBef>
              <a:spcAft>
                <a:spcPts val="0"/>
              </a:spcAft>
              <a:defRPr>
                <a:solidFill>
                  <a:schemeClr val="dk2"/>
                </a:solidFill>
              </a:defRPr>
            </a:lvl3pPr>
            <a:lvl4pPr algn="l" rtl="0">
              <a:lnSpc>
                <a:spcPct val="110000"/>
              </a:lnSpc>
              <a:spcBef>
                <a:spcPts val="0"/>
              </a:spcBef>
              <a:spcAft>
                <a:spcPts val="0"/>
              </a:spcAft>
              <a:defRPr>
                <a:solidFill>
                  <a:schemeClr val="dk2"/>
                </a:solidFill>
              </a:defRPr>
            </a:lvl4pPr>
            <a:lvl5pPr algn="l" rtl="0">
              <a:lnSpc>
                <a:spcPct val="110000"/>
              </a:lnSpc>
              <a:spcBef>
                <a:spcPts val="0"/>
              </a:spcBef>
              <a:spcAft>
                <a:spcPts val="0"/>
              </a:spcAft>
              <a:defRPr>
                <a:solidFill>
                  <a:schemeClr val="dk2"/>
                </a:solidFill>
              </a:defRPr>
            </a:lvl5pPr>
            <a:lvl6pPr marL="457200" algn="l" rtl="0">
              <a:lnSpc>
                <a:spcPct val="110000"/>
              </a:lnSpc>
              <a:spcBef>
                <a:spcPts val="0"/>
              </a:spcBef>
              <a:spcAft>
                <a:spcPts val="0"/>
              </a:spcAft>
              <a:defRPr>
                <a:solidFill>
                  <a:schemeClr val="dk2"/>
                </a:solidFill>
              </a:defRPr>
            </a:lvl6pPr>
            <a:lvl7pPr marL="914400" algn="l" rtl="0">
              <a:lnSpc>
                <a:spcPct val="110000"/>
              </a:lnSpc>
              <a:spcBef>
                <a:spcPts val="0"/>
              </a:spcBef>
              <a:spcAft>
                <a:spcPts val="0"/>
              </a:spcAft>
              <a:defRPr>
                <a:solidFill>
                  <a:schemeClr val="dk2"/>
                </a:solidFill>
              </a:defRPr>
            </a:lvl7pPr>
            <a:lvl8pPr marL="1371600" algn="l" rtl="0">
              <a:lnSpc>
                <a:spcPct val="110000"/>
              </a:lnSpc>
              <a:spcBef>
                <a:spcPts val="0"/>
              </a:spcBef>
              <a:spcAft>
                <a:spcPts val="0"/>
              </a:spcAft>
              <a:defRPr>
                <a:solidFill>
                  <a:schemeClr val="dk2"/>
                </a:solidFill>
              </a:defRPr>
            </a:lvl8pPr>
            <a:lvl9pPr marL="1828800" algn="l" rtl="0">
              <a:lnSpc>
                <a:spcPct val="110000"/>
              </a:lnSpc>
              <a:spcBef>
                <a:spcPts val="0"/>
              </a:spcBef>
              <a:spcAft>
                <a:spcPts val="0"/>
              </a:spcAft>
              <a:defRPr>
                <a:solidFill>
                  <a:schemeClr val="dk2"/>
                </a:solidFill>
              </a:defRPr>
            </a:lvl9pPr>
          </a:lstStyle>
          <a:p>
            <a:endParaRPr/>
          </a:p>
        </p:txBody>
      </p:sp>
      <p:sp>
        <p:nvSpPr>
          <p:cNvPr id="40" name="Shape 40"/>
          <p:cNvSpPr txBox="1">
            <a:spLocks noGrp="1"/>
          </p:cNvSpPr>
          <p:nvPr>
            <p:ph type="body" idx="1"/>
          </p:nvPr>
        </p:nvSpPr>
        <p:spPr>
          <a:xfrm>
            <a:off x="2128838" y="1827213"/>
            <a:ext cx="3009899" cy="4114800"/>
          </a:xfrm>
          <a:prstGeom prst="rect">
            <a:avLst/>
          </a:prstGeom>
          <a:noFill/>
          <a:ln>
            <a:noFill/>
          </a:ln>
        </p:spPr>
        <p:txBody>
          <a:bodyPr/>
          <a:lstStyle>
            <a:lvl1pPr rtl="0">
              <a:defRPr sz="2800"/>
            </a:lvl1pPr>
            <a:lvl2pPr rtl="0">
              <a:defRPr sz="2400"/>
            </a:lvl2pPr>
            <a:lvl3pPr rtl="0">
              <a:defRPr sz="2000"/>
            </a:lvl3pPr>
            <a:lvl4pPr rtl="0">
              <a:defRPr sz="1800"/>
            </a:lvl4pPr>
            <a:lvl5pPr rtl="0">
              <a:defRPr sz="1800"/>
            </a:lvl5pPr>
            <a:lvl6pPr rtl="0">
              <a:defRPr sz="1800"/>
            </a:lvl6pPr>
            <a:lvl7pPr rtl="0">
              <a:defRPr sz="1800"/>
            </a:lvl7pPr>
            <a:lvl8pPr rtl="0">
              <a:defRPr sz="1800"/>
            </a:lvl8pPr>
            <a:lvl9pPr rtl="0">
              <a:defRPr sz="1800"/>
            </a:lvl9pPr>
          </a:lstStyle>
          <a:p>
            <a:endParaRPr/>
          </a:p>
        </p:txBody>
      </p:sp>
      <p:sp>
        <p:nvSpPr>
          <p:cNvPr id="41" name="Shape 41"/>
          <p:cNvSpPr txBox="1">
            <a:spLocks noGrp="1"/>
          </p:cNvSpPr>
          <p:nvPr>
            <p:ph type="body" idx="2"/>
          </p:nvPr>
        </p:nvSpPr>
        <p:spPr>
          <a:xfrm>
            <a:off x="5291137" y="1827213"/>
            <a:ext cx="3009899" cy="4114800"/>
          </a:xfrm>
          <a:prstGeom prst="rect">
            <a:avLst/>
          </a:prstGeom>
          <a:noFill/>
          <a:ln>
            <a:noFill/>
          </a:ln>
        </p:spPr>
        <p:txBody>
          <a:bodyPr/>
          <a:lstStyle>
            <a:lvl1pPr rtl="0">
              <a:defRPr sz="2800"/>
            </a:lvl1pPr>
            <a:lvl2pPr rtl="0">
              <a:defRPr sz="2400"/>
            </a:lvl2pPr>
            <a:lvl3pPr rtl="0">
              <a:defRPr sz="2000"/>
            </a:lvl3pPr>
            <a:lvl4pPr rtl="0">
              <a:defRPr sz="1800"/>
            </a:lvl4pPr>
            <a:lvl5pPr rtl="0">
              <a:defRPr sz="1800"/>
            </a:lvl5pPr>
            <a:lvl6pPr rtl="0">
              <a:defRPr sz="1800"/>
            </a:lvl6pPr>
            <a:lvl7pPr rtl="0">
              <a:defRPr sz="1800"/>
            </a:lvl7pPr>
            <a:lvl8pPr rtl="0">
              <a:defRPr sz="1800"/>
            </a:lvl8pPr>
            <a:lvl9pPr rtl="0">
              <a:defRPr sz="18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57"/>
        <p:cNvGrpSpPr/>
        <p:nvPr/>
      </p:nvGrpSpPr>
      <p:grpSpPr>
        <a:xfrm>
          <a:off x="0" y="0"/>
          <a:ext cx="0" cy="0"/>
          <a:chOff x="0" y="0"/>
          <a:chExt cx="0" cy="0"/>
        </a:xfrm>
      </p:grpSpPr>
      <p:sp>
        <p:nvSpPr>
          <p:cNvPr id="58" name="Shape 58"/>
          <p:cNvSpPr txBox="1">
            <a:spLocks noGrp="1"/>
          </p:cNvSpPr>
          <p:nvPr>
            <p:ph type="subTitle" idx="1"/>
          </p:nvPr>
        </p:nvSpPr>
        <p:spPr>
          <a:xfrm>
            <a:off x="304800" y="5027612"/>
            <a:ext cx="6248399" cy="609599"/>
          </a:xfrm>
          <a:prstGeom prst="rect">
            <a:avLst/>
          </a:prstGeom>
          <a:noFill/>
          <a:ln>
            <a:noFill/>
          </a:ln>
        </p:spPr>
        <p:txBody>
          <a:bodyPr/>
          <a:lstStyle>
            <a:lvl1pPr marL="0" marR="0" indent="0" algn="l" rtl="0">
              <a:spcBef>
                <a:spcPts val="360"/>
              </a:spcBef>
              <a:spcAft>
                <a:spcPts val="0"/>
              </a:spcAft>
              <a:defRPr sz="1800" b="0" i="0" u="none" strike="noStrike" cap="none" baseline="0">
                <a:solidFill>
                  <a:srgbClr val="990100"/>
                </a:solidFill>
                <a:latin typeface="Arial"/>
                <a:ea typeface="Arial"/>
                <a:cs typeface="Arial"/>
                <a:sym typeface="Arial"/>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59" name="Shape 59"/>
          <p:cNvSpPr txBox="1">
            <a:spLocks noGrp="1"/>
          </p:cNvSpPr>
          <p:nvPr>
            <p:ph type="ctrTitle"/>
          </p:nvPr>
        </p:nvSpPr>
        <p:spPr>
          <a:xfrm>
            <a:off x="0" y="3124200"/>
            <a:ext cx="9144000" cy="990599"/>
          </a:xfrm>
          <a:prstGeom prst="rect">
            <a:avLst/>
          </a:prstGeom>
          <a:noFill/>
          <a:ln>
            <a:noFill/>
          </a:ln>
        </p:spPr>
        <p:txBody>
          <a:bodyPr/>
          <a:lstStyle>
            <a:lvl1pPr marL="0" marR="0" indent="0" algn="ctr" rtl="0">
              <a:lnSpc>
                <a:spcPct val="110000"/>
              </a:lnSpc>
              <a:spcBef>
                <a:spcPts val="0"/>
              </a:spcBef>
              <a:spcAft>
                <a:spcPts val="0"/>
              </a:spcAft>
              <a:defRPr sz="2200" b="0" i="0" u="none" strike="noStrike" cap="none" baseline="0">
                <a:solidFill>
                  <a:schemeClr val="lt1"/>
                </a:solidFill>
                <a:latin typeface="Arial"/>
                <a:ea typeface="Arial"/>
                <a:cs typeface="Arial"/>
                <a:sym typeface="Arial"/>
              </a:defRPr>
            </a:lvl1pPr>
            <a:lvl2pPr>
              <a:defRPr/>
            </a:lvl2pPr>
            <a:lvl3pPr>
              <a:defRPr/>
            </a:lvl3pPr>
            <a:lvl4pPr>
              <a:defRPr/>
            </a:lvl4pPr>
            <a:lvl5pPr>
              <a:defRPr/>
            </a:lvl5pPr>
            <a:lvl6pPr>
              <a:defRPr/>
            </a:lvl6pPr>
            <a:lvl7pPr>
              <a:defRPr/>
            </a:lvl7pPr>
            <a:lvl8pPr>
              <a:defRPr/>
            </a:lvl8pPr>
            <a:lvl9pP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795C4A4F-878F-438C-B880-2628F5DCDA62}" type="datetimeFigureOut">
              <a:rPr lang="en-US"/>
              <a:pPr>
                <a:defRPr/>
              </a:pPr>
              <a:t>2/24/2017</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AA67414C-3A9A-4852-8BF7-4DDC089B74F3}" type="slidenum">
              <a:rPr lang="en-US" altLang="en-US"/>
              <a:pPr>
                <a:defRPr/>
              </a:pPr>
              <a:t>‹#›</a:t>
            </a:fld>
            <a:endParaRPr lang="en-US"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6.xml"/><Relationship Id="rId3" Type="http://schemas.openxmlformats.org/officeDocument/2006/relationships/slideLayout" Target="../slideLayouts/slideLayout11.xml"/><Relationship Id="rId7" Type="http://schemas.openxmlformats.org/officeDocument/2006/relationships/slideLayout" Target="../slideLayouts/slideLayout15.xml"/><Relationship Id="rId12" Type="http://schemas.openxmlformats.org/officeDocument/2006/relationships/theme" Target="../theme/theme3.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slideLayout" Target="../slideLayouts/slideLayout19.xml"/><Relationship Id="rId5" Type="http://schemas.openxmlformats.org/officeDocument/2006/relationships/slideLayout" Target="../slideLayouts/slideLayout13.xml"/><Relationship Id="rId10" Type="http://schemas.openxmlformats.org/officeDocument/2006/relationships/slideLayout" Target="../slideLayouts/slideLayout18.xml"/><Relationship Id="rId4" Type="http://schemas.openxmlformats.org/officeDocument/2006/relationships/slideLayout" Target="../slideLayouts/slideLayout12.xml"/><Relationship Id="rId9"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flipV="1">
            <a:off x="0" y="5778500"/>
            <a:ext cx="9144000" cy="50800"/>
          </a:xfrm>
          <a:prstGeom prst="rect">
            <a:avLst/>
          </a:prstGeom>
          <a:solidFill>
            <a:srgbClr val="FFCC00"/>
          </a:solidFill>
          <a:ln>
            <a:noFill/>
          </a:ln>
        </p:spPr>
        <p:style>
          <a:lnRef idx="1">
            <a:schemeClr val="accent2"/>
          </a:lnRef>
          <a:fillRef idx="2">
            <a:schemeClr val="accent2"/>
          </a:fillRef>
          <a:effectRef idx="1">
            <a:schemeClr val="accent2"/>
          </a:effectRef>
          <a:fontRef idx="minor">
            <a:schemeClr val="dk1"/>
          </a:fontRef>
        </p:style>
        <p:txBody>
          <a:bodyPr anchor="ctr"/>
          <a:lstStyle/>
          <a:p>
            <a:pPr algn="ctr">
              <a:defRPr/>
            </a:pPr>
            <a:endParaRPr lang="en-US"/>
          </a:p>
        </p:txBody>
      </p:sp>
      <p:pic>
        <p:nvPicPr>
          <p:cNvPr id="1027" name="Picture 10" descr="Small Use Shield_GoldOnTrans.eps"/>
          <p:cNvPicPr>
            <a:picLocks noChangeAspect="1"/>
          </p:cNvPicPr>
          <p:nvPr/>
        </p:nvPicPr>
        <p:blipFill>
          <a:blip r:embed="rId8"/>
          <a:srcRect/>
          <a:stretch>
            <a:fillRect/>
          </a:stretch>
        </p:blipFill>
        <p:spPr bwMode="auto">
          <a:xfrm>
            <a:off x="8201025" y="238125"/>
            <a:ext cx="747713" cy="747713"/>
          </a:xfrm>
          <a:prstGeom prst="rect">
            <a:avLst/>
          </a:prstGeom>
          <a:noFill/>
          <a:ln w="9525">
            <a:noFill/>
            <a:miter lim="800000"/>
            <a:headEnd/>
            <a:tailEnd/>
          </a:ln>
        </p:spPr>
      </p:pic>
      <p:pic>
        <p:nvPicPr>
          <p:cNvPr id="1028" name="Picture 8" descr="1-lineWordmark_GoldOnCard_NoBG.eps"/>
          <p:cNvPicPr>
            <a:picLocks noChangeAspect="1"/>
          </p:cNvPicPr>
          <p:nvPr/>
        </p:nvPicPr>
        <p:blipFill>
          <a:blip r:embed="rId9"/>
          <a:srcRect/>
          <a:stretch>
            <a:fillRect/>
          </a:stretch>
        </p:blipFill>
        <p:spPr bwMode="auto">
          <a:xfrm>
            <a:off x="6997700" y="6462713"/>
            <a:ext cx="1822450" cy="153987"/>
          </a:xfrm>
          <a:prstGeom prst="rect">
            <a:avLst/>
          </a:prstGeom>
          <a:noFill/>
          <a:ln w="9525">
            <a:noFill/>
            <a:miter lim="800000"/>
            <a:headEnd/>
            <a:tailEnd/>
          </a:ln>
        </p:spPr>
      </p:pic>
      <p:pic>
        <p:nvPicPr>
          <p:cNvPr id="1029" name="Picture 9" descr="Formal_Viterbi_GoldOnCard_NoBG.eps"/>
          <p:cNvPicPr>
            <a:picLocks noChangeAspect="1"/>
          </p:cNvPicPr>
          <p:nvPr/>
        </p:nvPicPr>
        <p:blipFill>
          <a:blip r:embed="rId10"/>
          <a:srcRect/>
          <a:stretch>
            <a:fillRect/>
          </a:stretch>
        </p:blipFill>
        <p:spPr bwMode="auto">
          <a:xfrm>
            <a:off x="292100" y="6138863"/>
            <a:ext cx="1741488" cy="469900"/>
          </a:xfrm>
          <a:prstGeom prst="rect">
            <a:avLst/>
          </a:prstGeom>
          <a:noFill/>
          <a:ln w="9525">
            <a:noFill/>
            <a:miter lim="800000"/>
            <a:headEnd/>
            <a:tailEnd/>
          </a:ln>
        </p:spPr>
      </p:pic>
    </p:spTree>
  </p:cSld>
  <p:clrMap bg1="dk1" tx1="lt1" bg2="dk2" tx2="lt2" accent1="accent1" accent2="accent2" accent3="accent3" accent4="accent4" accent5="accent5" accent6="accent6" hlink="hlink" folHlink="folHlink"/>
  <p:sldLayoutIdLst>
    <p:sldLayoutId id="2147483826" r:id="rId1"/>
    <p:sldLayoutId id="2147483827" r:id="rId2"/>
    <p:sldLayoutId id="2147483828" r:id="rId3"/>
    <p:sldLayoutId id="2147483829" r:id="rId4"/>
    <p:sldLayoutId id="2147483847" r:id="rId5"/>
    <p:sldLayoutId id="2147483830" r:id="rId6"/>
  </p:sldLayoutIdLst>
  <p:txStyles>
    <p:titleStyle>
      <a:lvl1pPr algn="ctr" defTabSz="457200" rtl="0" eaLnBrk="0" fontAlgn="base" hangingPunct="0">
        <a:spcBef>
          <a:spcPct val="0"/>
        </a:spcBef>
        <a:spcAft>
          <a:spcPct val="0"/>
        </a:spcAft>
        <a:defRPr sz="4400" kern="1200">
          <a:solidFill>
            <a:schemeClr val="tx1"/>
          </a:solidFill>
          <a:latin typeface="+mj-lt"/>
          <a:ea typeface="+mj-ea"/>
          <a:cs typeface="+mj-cs"/>
        </a:defRPr>
      </a:lvl1pPr>
      <a:lvl2pPr algn="ctr" defTabSz="457200" rtl="0" eaLnBrk="0" fontAlgn="base" hangingPunct="0">
        <a:spcBef>
          <a:spcPct val="0"/>
        </a:spcBef>
        <a:spcAft>
          <a:spcPct val="0"/>
        </a:spcAft>
        <a:defRPr sz="4400">
          <a:solidFill>
            <a:schemeClr val="tx1"/>
          </a:solidFill>
          <a:latin typeface="Calibri" panose="020F0502020204030204" pitchFamily="34" charset="0"/>
        </a:defRPr>
      </a:lvl2pPr>
      <a:lvl3pPr algn="ctr" defTabSz="457200" rtl="0" eaLnBrk="0" fontAlgn="base" hangingPunct="0">
        <a:spcBef>
          <a:spcPct val="0"/>
        </a:spcBef>
        <a:spcAft>
          <a:spcPct val="0"/>
        </a:spcAft>
        <a:defRPr sz="4400">
          <a:solidFill>
            <a:schemeClr val="tx1"/>
          </a:solidFill>
          <a:latin typeface="Calibri" panose="020F0502020204030204" pitchFamily="34" charset="0"/>
        </a:defRPr>
      </a:lvl3pPr>
      <a:lvl4pPr algn="ctr" defTabSz="457200" rtl="0" eaLnBrk="0" fontAlgn="base" hangingPunct="0">
        <a:spcBef>
          <a:spcPct val="0"/>
        </a:spcBef>
        <a:spcAft>
          <a:spcPct val="0"/>
        </a:spcAft>
        <a:defRPr sz="4400">
          <a:solidFill>
            <a:schemeClr val="tx1"/>
          </a:solidFill>
          <a:latin typeface="Calibri" panose="020F0502020204030204" pitchFamily="34" charset="0"/>
        </a:defRPr>
      </a:lvl4pPr>
      <a:lvl5pPr algn="ctr" defTabSz="457200" rtl="0" eaLnBrk="0" fontAlgn="base" hangingPunct="0">
        <a:spcBef>
          <a:spcPct val="0"/>
        </a:spcBef>
        <a:spcAft>
          <a:spcPct val="0"/>
        </a:spcAft>
        <a:defRPr sz="4400">
          <a:solidFill>
            <a:schemeClr val="tx1"/>
          </a:solidFill>
          <a:latin typeface="Calibri" panose="020F0502020204030204" pitchFamily="34" charset="0"/>
        </a:defRPr>
      </a:lvl5pPr>
      <a:lvl6pPr marL="457200" algn="ctr" defTabSz="457200" rtl="0" fontAlgn="base">
        <a:spcBef>
          <a:spcPct val="0"/>
        </a:spcBef>
        <a:spcAft>
          <a:spcPct val="0"/>
        </a:spcAft>
        <a:defRPr sz="4400">
          <a:solidFill>
            <a:schemeClr val="tx1"/>
          </a:solidFill>
          <a:latin typeface="Calibri" panose="020F0502020204030204" pitchFamily="34" charset="0"/>
        </a:defRPr>
      </a:lvl6pPr>
      <a:lvl7pPr marL="914400" algn="ctr" defTabSz="457200" rtl="0" fontAlgn="base">
        <a:spcBef>
          <a:spcPct val="0"/>
        </a:spcBef>
        <a:spcAft>
          <a:spcPct val="0"/>
        </a:spcAft>
        <a:defRPr sz="4400">
          <a:solidFill>
            <a:schemeClr val="tx1"/>
          </a:solidFill>
          <a:latin typeface="Calibri" panose="020F0502020204030204" pitchFamily="34" charset="0"/>
        </a:defRPr>
      </a:lvl7pPr>
      <a:lvl8pPr marL="1371600" algn="ctr" defTabSz="457200" rtl="0" fontAlgn="base">
        <a:spcBef>
          <a:spcPct val="0"/>
        </a:spcBef>
        <a:spcAft>
          <a:spcPct val="0"/>
        </a:spcAft>
        <a:defRPr sz="4400">
          <a:solidFill>
            <a:schemeClr val="tx1"/>
          </a:solidFill>
          <a:latin typeface="Calibri" panose="020F0502020204030204" pitchFamily="34" charset="0"/>
        </a:defRPr>
      </a:lvl8pPr>
      <a:lvl9pPr marL="1828800" algn="ctr" defTabSz="457200" rtl="0" fontAlgn="base">
        <a:spcBef>
          <a:spcPct val="0"/>
        </a:spcBef>
        <a:spcAft>
          <a:spcPct val="0"/>
        </a:spcAft>
        <a:defRPr sz="4400">
          <a:solidFill>
            <a:schemeClr val="tx1"/>
          </a:solidFill>
          <a:latin typeface="Calibri" panose="020F0502020204030204" pitchFamily="34" charset="0"/>
        </a:defRPr>
      </a:lvl9pPr>
    </p:titleStyle>
    <p:bodyStyle>
      <a:lvl1pPr marL="342900" indent="-342900" algn="l" defTabSz="457200"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defTabSz="457200"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defTabSz="457200"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5803900"/>
            <a:ext cx="9144000" cy="1052513"/>
          </a:xfrm>
          <a:prstGeom prst="rect">
            <a:avLst/>
          </a:prstGeom>
          <a:solidFill>
            <a:schemeClr val="tx1"/>
          </a:solidFill>
          <a:ln>
            <a:noFill/>
          </a:ln>
        </p:spPr>
        <p:style>
          <a:lnRef idx="1">
            <a:schemeClr val="accent3"/>
          </a:lnRef>
          <a:fillRef idx="3">
            <a:schemeClr val="accent3"/>
          </a:fillRef>
          <a:effectRef idx="2">
            <a:schemeClr val="accent3"/>
          </a:effectRef>
          <a:fontRef idx="minor">
            <a:schemeClr val="lt1"/>
          </a:fontRef>
        </p:style>
        <p:txBody>
          <a:bodyPr anchor="ctr"/>
          <a:lstStyle/>
          <a:p>
            <a:pPr algn="ctr">
              <a:defRPr/>
            </a:pPr>
            <a:endParaRPr lang="en-US"/>
          </a:p>
        </p:txBody>
      </p:sp>
      <p:sp>
        <p:nvSpPr>
          <p:cNvPr id="8" name="Rectangle 7"/>
          <p:cNvSpPr/>
          <p:nvPr/>
        </p:nvSpPr>
        <p:spPr>
          <a:xfrm flipV="1">
            <a:off x="0" y="5778500"/>
            <a:ext cx="9144000" cy="50800"/>
          </a:xfrm>
          <a:prstGeom prst="rect">
            <a:avLst/>
          </a:prstGeom>
          <a:solidFill>
            <a:srgbClr val="FFCC00"/>
          </a:solidFill>
          <a:ln>
            <a:noFill/>
          </a:ln>
        </p:spPr>
        <p:style>
          <a:lnRef idx="1">
            <a:schemeClr val="accent2"/>
          </a:lnRef>
          <a:fillRef idx="2">
            <a:schemeClr val="accent2"/>
          </a:fillRef>
          <a:effectRef idx="1">
            <a:schemeClr val="accent2"/>
          </a:effectRef>
          <a:fontRef idx="minor">
            <a:schemeClr val="dk1"/>
          </a:fontRef>
        </p:style>
        <p:txBody>
          <a:bodyPr anchor="ctr"/>
          <a:lstStyle/>
          <a:p>
            <a:pPr algn="ctr">
              <a:defRPr/>
            </a:pPr>
            <a:endParaRPr lang="en-US"/>
          </a:p>
        </p:txBody>
      </p:sp>
      <p:pic>
        <p:nvPicPr>
          <p:cNvPr id="2052" name="Picture 10" descr="Small Use Shield_GoldOnTrans.eps"/>
          <p:cNvPicPr>
            <a:picLocks noChangeAspect="1"/>
          </p:cNvPicPr>
          <p:nvPr/>
        </p:nvPicPr>
        <p:blipFill>
          <a:blip r:embed="rId4"/>
          <a:srcRect/>
          <a:stretch>
            <a:fillRect/>
          </a:stretch>
        </p:blipFill>
        <p:spPr bwMode="auto">
          <a:xfrm>
            <a:off x="8201025" y="238125"/>
            <a:ext cx="747713" cy="747713"/>
          </a:xfrm>
          <a:prstGeom prst="rect">
            <a:avLst/>
          </a:prstGeom>
          <a:noFill/>
          <a:ln w="9525">
            <a:noFill/>
            <a:miter lim="800000"/>
            <a:headEnd/>
            <a:tailEnd/>
          </a:ln>
        </p:spPr>
      </p:pic>
      <p:pic>
        <p:nvPicPr>
          <p:cNvPr id="2053" name="Picture 8" descr="1-lineWordmark_GoldOnCard_NoBG.eps"/>
          <p:cNvPicPr>
            <a:picLocks noChangeAspect="1"/>
          </p:cNvPicPr>
          <p:nvPr/>
        </p:nvPicPr>
        <p:blipFill>
          <a:blip r:embed="rId5"/>
          <a:srcRect/>
          <a:stretch>
            <a:fillRect/>
          </a:stretch>
        </p:blipFill>
        <p:spPr bwMode="auto">
          <a:xfrm>
            <a:off x="6997700" y="6462713"/>
            <a:ext cx="1822450" cy="153987"/>
          </a:xfrm>
          <a:prstGeom prst="rect">
            <a:avLst/>
          </a:prstGeom>
          <a:noFill/>
          <a:ln w="9525">
            <a:noFill/>
            <a:miter lim="800000"/>
            <a:headEnd/>
            <a:tailEnd/>
          </a:ln>
        </p:spPr>
      </p:pic>
      <p:pic>
        <p:nvPicPr>
          <p:cNvPr id="2054" name="Picture 11" descr="Formal_Viterbi_GoldOnCard_NoBG.eps"/>
          <p:cNvPicPr>
            <a:picLocks noChangeAspect="1"/>
          </p:cNvPicPr>
          <p:nvPr/>
        </p:nvPicPr>
        <p:blipFill>
          <a:blip r:embed="rId6"/>
          <a:srcRect/>
          <a:stretch>
            <a:fillRect/>
          </a:stretch>
        </p:blipFill>
        <p:spPr bwMode="auto">
          <a:xfrm>
            <a:off x="292100" y="6138863"/>
            <a:ext cx="1741488" cy="4699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831" r:id="rId1"/>
    <p:sldLayoutId id="2147483832" r:id="rId2"/>
  </p:sldLayoutIdLst>
  <p:txStyles>
    <p:titleStyle>
      <a:lvl1pPr algn="ctr" defTabSz="457200" rtl="0" eaLnBrk="0" fontAlgn="base" hangingPunct="0">
        <a:spcBef>
          <a:spcPct val="0"/>
        </a:spcBef>
        <a:spcAft>
          <a:spcPct val="0"/>
        </a:spcAft>
        <a:defRPr sz="4400" kern="1200">
          <a:solidFill>
            <a:schemeClr val="tx1"/>
          </a:solidFill>
          <a:latin typeface="+mj-lt"/>
          <a:ea typeface="+mj-ea"/>
          <a:cs typeface="+mj-cs"/>
        </a:defRPr>
      </a:lvl1pPr>
      <a:lvl2pPr algn="ctr" defTabSz="457200" rtl="0" eaLnBrk="0" fontAlgn="base" hangingPunct="0">
        <a:spcBef>
          <a:spcPct val="0"/>
        </a:spcBef>
        <a:spcAft>
          <a:spcPct val="0"/>
        </a:spcAft>
        <a:defRPr sz="4400">
          <a:solidFill>
            <a:schemeClr val="tx1"/>
          </a:solidFill>
          <a:latin typeface="Calibri" panose="020F0502020204030204" pitchFamily="34" charset="0"/>
        </a:defRPr>
      </a:lvl2pPr>
      <a:lvl3pPr algn="ctr" defTabSz="457200" rtl="0" eaLnBrk="0" fontAlgn="base" hangingPunct="0">
        <a:spcBef>
          <a:spcPct val="0"/>
        </a:spcBef>
        <a:spcAft>
          <a:spcPct val="0"/>
        </a:spcAft>
        <a:defRPr sz="4400">
          <a:solidFill>
            <a:schemeClr val="tx1"/>
          </a:solidFill>
          <a:latin typeface="Calibri" panose="020F0502020204030204" pitchFamily="34" charset="0"/>
        </a:defRPr>
      </a:lvl3pPr>
      <a:lvl4pPr algn="ctr" defTabSz="457200" rtl="0" eaLnBrk="0" fontAlgn="base" hangingPunct="0">
        <a:spcBef>
          <a:spcPct val="0"/>
        </a:spcBef>
        <a:spcAft>
          <a:spcPct val="0"/>
        </a:spcAft>
        <a:defRPr sz="4400">
          <a:solidFill>
            <a:schemeClr val="tx1"/>
          </a:solidFill>
          <a:latin typeface="Calibri" panose="020F0502020204030204" pitchFamily="34" charset="0"/>
        </a:defRPr>
      </a:lvl4pPr>
      <a:lvl5pPr algn="ctr" defTabSz="457200" rtl="0" eaLnBrk="0" fontAlgn="base" hangingPunct="0">
        <a:spcBef>
          <a:spcPct val="0"/>
        </a:spcBef>
        <a:spcAft>
          <a:spcPct val="0"/>
        </a:spcAft>
        <a:defRPr sz="4400">
          <a:solidFill>
            <a:schemeClr val="tx1"/>
          </a:solidFill>
          <a:latin typeface="Calibri" panose="020F0502020204030204" pitchFamily="34" charset="0"/>
        </a:defRPr>
      </a:lvl5pPr>
      <a:lvl6pPr marL="457200" algn="ctr" defTabSz="457200" rtl="0" fontAlgn="base">
        <a:spcBef>
          <a:spcPct val="0"/>
        </a:spcBef>
        <a:spcAft>
          <a:spcPct val="0"/>
        </a:spcAft>
        <a:defRPr sz="4400">
          <a:solidFill>
            <a:schemeClr val="tx1"/>
          </a:solidFill>
          <a:latin typeface="Calibri" panose="020F0502020204030204" pitchFamily="34" charset="0"/>
        </a:defRPr>
      </a:lvl6pPr>
      <a:lvl7pPr marL="914400" algn="ctr" defTabSz="457200" rtl="0" fontAlgn="base">
        <a:spcBef>
          <a:spcPct val="0"/>
        </a:spcBef>
        <a:spcAft>
          <a:spcPct val="0"/>
        </a:spcAft>
        <a:defRPr sz="4400">
          <a:solidFill>
            <a:schemeClr val="tx1"/>
          </a:solidFill>
          <a:latin typeface="Calibri" panose="020F0502020204030204" pitchFamily="34" charset="0"/>
        </a:defRPr>
      </a:lvl7pPr>
      <a:lvl8pPr marL="1371600" algn="ctr" defTabSz="457200" rtl="0" fontAlgn="base">
        <a:spcBef>
          <a:spcPct val="0"/>
        </a:spcBef>
        <a:spcAft>
          <a:spcPct val="0"/>
        </a:spcAft>
        <a:defRPr sz="4400">
          <a:solidFill>
            <a:schemeClr val="tx1"/>
          </a:solidFill>
          <a:latin typeface="Calibri" panose="020F0502020204030204" pitchFamily="34" charset="0"/>
        </a:defRPr>
      </a:lvl8pPr>
      <a:lvl9pPr marL="1828800" algn="ctr" defTabSz="457200" rtl="0" fontAlgn="base">
        <a:spcBef>
          <a:spcPct val="0"/>
        </a:spcBef>
        <a:spcAft>
          <a:spcPct val="0"/>
        </a:spcAft>
        <a:defRPr sz="4400">
          <a:solidFill>
            <a:schemeClr val="tx1"/>
          </a:solidFill>
          <a:latin typeface="Calibri" panose="020F0502020204030204" pitchFamily="34" charset="0"/>
        </a:defRPr>
      </a:lvl9pPr>
    </p:titleStyle>
    <p:bodyStyle>
      <a:lvl1pPr marL="342900" indent="-342900" algn="l" defTabSz="457200"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defTabSz="457200"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defTabSz="457200"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3075"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Arial" charset="0"/>
                <a:cs typeface="Arial" charset="0"/>
                <a:sym typeface="Arial" charset="0"/>
              </a:defRPr>
            </a:lvl1pPr>
          </a:lstStyle>
          <a:p>
            <a:pPr>
              <a:defRPr/>
            </a:pPr>
            <a:fld id="{C5C1D41B-ABBB-4458-ACE4-3DD3A9B18161}" type="datetimeFigureOut">
              <a:rPr lang="en-US"/>
              <a:pPr>
                <a:defRPr/>
              </a:pPr>
              <a:t>2/24/2017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Arial" charset="0"/>
                <a:cs typeface="Arial" charset="0"/>
                <a:sym typeface="Arial" charset="0"/>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smtClean="0">
                <a:solidFill>
                  <a:srgbClr val="898989"/>
                </a:solidFill>
              </a:defRPr>
            </a:lvl1pPr>
          </a:lstStyle>
          <a:p>
            <a:pPr>
              <a:defRPr/>
            </a:pPr>
            <a:fld id="{86034EA1-FE7C-47D0-B1FD-A8486626747A}"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836" r:id="rId1"/>
    <p:sldLayoutId id="2147483837" r:id="rId2"/>
    <p:sldLayoutId id="2147483838" r:id="rId3"/>
    <p:sldLayoutId id="2147483839" r:id="rId4"/>
    <p:sldLayoutId id="2147483840" r:id="rId5"/>
    <p:sldLayoutId id="2147483841" r:id="rId6"/>
    <p:sldLayoutId id="2147483842" r:id="rId7"/>
    <p:sldLayoutId id="2147483843" r:id="rId8"/>
    <p:sldLayoutId id="2147483844" r:id="rId9"/>
    <p:sldLayoutId id="2147483845" r:id="rId10"/>
    <p:sldLayoutId id="2147483846"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hape 61"/>
          <p:cNvSpPr txBox="1">
            <a:spLocks noGrp="1"/>
          </p:cNvSpPr>
          <p:nvPr>
            <p:ph type="subTitle" idx="1"/>
          </p:nvPr>
        </p:nvSpPr>
        <p:spPr bwMode="auto">
          <a:xfrm>
            <a:off x="381000" y="4419600"/>
            <a:ext cx="7086600" cy="369291"/>
          </a:xfrm>
          <a:noFill/>
          <a:ln>
            <a:miter lim="800000"/>
            <a:headEnd/>
            <a:tailEnd/>
          </a:ln>
        </p:spPr>
        <p:txBody>
          <a:bodyPr vert="horz" wrap="square" lIns="91440" tIns="45700" rIns="91440" bIns="45700" numCol="1" anchor="t" anchorCtr="0" compatLnSpc="1">
            <a:prstTxWarp prst="textNoShape">
              <a:avLst/>
            </a:prstTxWarp>
            <a:spAutoFit/>
          </a:bodyPr>
          <a:lstStyle/>
          <a:p>
            <a:pPr eaLnBrk="1" hangingPunct="1">
              <a:spcBef>
                <a:spcPts val="363"/>
              </a:spcBef>
              <a:spcAft>
                <a:spcPct val="0"/>
              </a:spcAft>
              <a:buNone/>
            </a:pPr>
            <a:r>
              <a:rPr lang="en-US" altLang="en-US" dirty="0" smtClean="0">
                <a:solidFill>
                  <a:schemeClr val="tx2"/>
                </a:solidFill>
                <a:latin typeface="Arial" charset="0"/>
                <a:cs typeface="Arial" charset="0"/>
                <a:sym typeface="Arial" charset="0"/>
              </a:rPr>
              <a:t>CLASS </a:t>
            </a:r>
            <a:r>
              <a:rPr lang="en-US" altLang="en-US" dirty="0">
                <a:solidFill>
                  <a:schemeClr val="tx2"/>
                </a:solidFill>
                <a:latin typeface="Arial" charset="0"/>
                <a:cs typeface="Arial" charset="0"/>
                <a:sym typeface="Arial" charset="0"/>
              </a:rPr>
              <a:t>7</a:t>
            </a:r>
            <a:endParaRPr lang="en-US" altLang="en-US" dirty="0" smtClean="0">
              <a:solidFill>
                <a:schemeClr val="tx2"/>
              </a:solidFill>
              <a:latin typeface="Arial" charset="0"/>
              <a:cs typeface="Arial" charset="0"/>
              <a:sym typeface="Arial" charset="0"/>
            </a:endParaRPr>
          </a:p>
        </p:txBody>
      </p:sp>
      <p:sp>
        <p:nvSpPr>
          <p:cNvPr id="6147" name="Shape 62"/>
          <p:cNvSpPr txBox="1">
            <a:spLocks noGrp="1"/>
          </p:cNvSpPr>
          <p:nvPr>
            <p:ph type="ctrTitle"/>
          </p:nvPr>
        </p:nvSpPr>
        <p:spPr bwMode="auto">
          <a:xfrm>
            <a:off x="0" y="3124200"/>
            <a:ext cx="9144000" cy="1263832"/>
          </a:xfrm>
          <a:noFill/>
          <a:ln>
            <a:miter lim="800000"/>
            <a:headEnd/>
            <a:tailEnd/>
          </a:ln>
        </p:spPr>
        <p:txBody>
          <a:bodyPr vert="horz" wrap="square" lIns="91440" tIns="45700" rIns="91440" bIns="45700" numCol="1" anchor="t" anchorCtr="0" compatLnSpc="1">
            <a:prstTxWarp prst="textNoShape">
              <a:avLst/>
            </a:prstTxWarp>
            <a:spAutoFit/>
          </a:bodyPr>
          <a:lstStyle/>
          <a:p>
            <a:pPr eaLnBrk="1" hangingPunct="1">
              <a:spcBef>
                <a:spcPct val="0"/>
              </a:spcBef>
              <a:spcAft>
                <a:spcPct val="0"/>
              </a:spcAft>
              <a:buClr>
                <a:srgbClr val="FFFFFF"/>
              </a:buClr>
              <a:buSzPct val="25000"/>
            </a:pPr>
            <a:r>
              <a:rPr lang="en-US" sz="3600" b="1" dirty="0" smtClean="0"/>
              <a:t>CSCI 598 – Professional Writing and Communication for Computer Scientists</a:t>
            </a:r>
            <a:endParaRPr lang="en-US" altLang="en-US" sz="3600" dirty="0" smtClean="0">
              <a:solidFill>
                <a:srgbClr val="FFFFFF"/>
              </a:solidFill>
              <a:latin typeface="Arial" charset="0"/>
              <a:cs typeface="Arial" charset="0"/>
              <a:sym typeface="Arial" charset="0"/>
            </a:endParaRPr>
          </a:p>
        </p:txBody>
      </p:sp>
    </p:spTree>
  </p:cSld>
  <p:clrMapOvr>
    <a:masterClrMapping/>
  </p:clrMapOvr>
  <p:transition spd="slow">
    <p:cu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2057400" y="381000"/>
            <a:ext cx="5867400" cy="1143000"/>
          </a:xfrm>
        </p:spPr>
        <p:txBody>
          <a:bodyPr/>
          <a:lstStyle/>
          <a:p>
            <a:r>
              <a:rPr lang="en-US" altLang="en-US" sz="2400" dirty="0" smtClean="0">
                <a:solidFill>
                  <a:schemeClr val="tx2"/>
                </a:solidFill>
              </a:rPr>
              <a:t>Writing Sample – First Example Excerpt </a:t>
            </a:r>
            <a:r>
              <a:rPr lang="en-US" altLang="en-US" sz="2400" dirty="0">
                <a:solidFill>
                  <a:schemeClr val="tx2"/>
                </a:solidFill>
              </a:rPr>
              <a:t/>
            </a:r>
            <a:br>
              <a:rPr lang="en-US" altLang="en-US" sz="2400" dirty="0">
                <a:solidFill>
                  <a:schemeClr val="tx2"/>
                </a:solidFill>
              </a:rPr>
            </a:br>
            <a:endParaRPr lang="en-US" altLang="en-US" sz="2400" dirty="0" smtClean="0">
              <a:solidFill>
                <a:schemeClr val="tx2"/>
              </a:solidFill>
            </a:endParaRPr>
          </a:p>
        </p:txBody>
      </p:sp>
      <p:sp>
        <p:nvSpPr>
          <p:cNvPr id="29699" name="Content Placeholder 2"/>
          <p:cNvSpPr>
            <a:spLocks noGrp="1"/>
          </p:cNvSpPr>
          <p:nvPr>
            <p:ph idx="1"/>
          </p:nvPr>
        </p:nvSpPr>
        <p:spPr>
          <a:xfrm>
            <a:off x="1143000" y="1066800"/>
            <a:ext cx="7543800" cy="4875211"/>
          </a:xfrm>
        </p:spPr>
        <p:txBody>
          <a:bodyPr/>
          <a:lstStyle/>
          <a:p>
            <a:pPr marL="0" indent="0">
              <a:buNone/>
            </a:pPr>
            <a:r>
              <a:rPr lang="en-US" sz="1800" dirty="0">
                <a:solidFill>
                  <a:schemeClr val="tx2"/>
                </a:solidFill>
              </a:rPr>
              <a:t>It has been correctly pointed out that - “Necessity is the mother of all inventions” i.e. necessities give birth to invention. Invention is required not only for persistence and prolongation of humans but also to get better in this ever changing world. In today’s modern era, technology has grown manifolds in each and every field, whether it be conveyance, communication devices, sports, entertainment, medical facilities etc. This progression in technology has renovated everything and therefore the world seems to be coming together in a faster way, day after day. </a:t>
            </a:r>
          </a:p>
          <a:p>
            <a:pPr marL="0" indent="0">
              <a:buNone/>
            </a:pPr>
            <a:r>
              <a:rPr lang="en-US" sz="1800" dirty="0">
                <a:solidFill>
                  <a:schemeClr val="tx2"/>
                </a:solidFill>
              </a:rPr>
              <a:t> </a:t>
            </a:r>
          </a:p>
          <a:p>
            <a:pPr marL="0" indent="0">
              <a:buNone/>
            </a:pPr>
            <a:r>
              <a:rPr lang="en-US" sz="1800" dirty="0">
                <a:solidFill>
                  <a:schemeClr val="tx2"/>
                </a:solidFill>
              </a:rPr>
              <a:t>Technology, clearly has impacted the lives of one and all, and this impact is not merely limited to developed and well-served societies, but extends to the other side of the same coin as well. One of the biggest achievements of technology has been its powerful societal impact on people belonging to the under-served communities. There have been numerous inventions, however, one innovation, which I feel stands out is undoubtedly the development of mobile technology.</a:t>
            </a:r>
            <a:endParaRPr lang="en-US" altLang="en-US" sz="1800" dirty="0" smtClean="0">
              <a:solidFill>
                <a:schemeClr val="tx2"/>
              </a:solidFill>
            </a:endParaRPr>
          </a:p>
        </p:txBody>
      </p:sp>
    </p:spTree>
    <p:extLst>
      <p:ext uri="{BB962C8B-B14F-4D97-AF65-F5344CB8AC3E}">
        <p14:creationId xmlns:p14="http://schemas.microsoft.com/office/powerpoint/2010/main" val="283107865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2057400" y="381000"/>
            <a:ext cx="5867400" cy="1143000"/>
          </a:xfrm>
        </p:spPr>
        <p:txBody>
          <a:bodyPr/>
          <a:lstStyle/>
          <a:p>
            <a:r>
              <a:rPr lang="en-US" altLang="en-US" sz="2400" dirty="0" smtClean="0">
                <a:solidFill>
                  <a:schemeClr val="tx2"/>
                </a:solidFill>
              </a:rPr>
              <a:t>Writing Sample – First Example Excerpt</a:t>
            </a:r>
            <a:r>
              <a:rPr lang="en-US" altLang="en-US" sz="2400" dirty="0">
                <a:solidFill>
                  <a:schemeClr val="tx2"/>
                </a:solidFill>
              </a:rPr>
              <a:t/>
            </a:r>
            <a:br>
              <a:rPr lang="en-US" altLang="en-US" sz="2400" dirty="0">
                <a:solidFill>
                  <a:schemeClr val="tx2"/>
                </a:solidFill>
              </a:rPr>
            </a:br>
            <a:endParaRPr lang="en-US" altLang="en-US" sz="2400" dirty="0" smtClean="0">
              <a:solidFill>
                <a:schemeClr val="tx2"/>
              </a:solidFill>
            </a:endParaRPr>
          </a:p>
        </p:txBody>
      </p:sp>
      <p:sp>
        <p:nvSpPr>
          <p:cNvPr id="29699" name="Content Placeholder 2"/>
          <p:cNvSpPr>
            <a:spLocks noGrp="1"/>
          </p:cNvSpPr>
          <p:nvPr>
            <p:ph idx="1"/>
          </p:nvPr>
        </p:nvSpPr>
        <p:spPr>
          <a:xfrm>
            <a:off x="1143000" y="1066800"/>
            <a:ext cx="7543800" cy="4875211"/>
          </a:xfrm>
        </p:spPr>
        <p:txBody>
          <a:bodyPr/>
          <a:lstStyle/>
          <a:p>
            <a:pPr marL="0" indent="0">
              <a:buNone/>
            </a:pPr>
            <a:r>
              <a:rPr lang="en-US" sz="1800" dirty="0">
                <a:solidFill>
                  <a:schemeClr val="tx2"/>
                </a:solidFill>
              </a:rPr>
              <a:t>It has been correctly pointed out that - “Necessity is the mother of all inventions” i.e. necessities give birth to invention. Invention is required not only for persistence and prolongation of humans but also to get better in this ever changing world. In today’s modern era, technology has grown manifolds in each and every field, whether it be conveyance, communication devices, sports, entertainment, medical facilities etc. This progression in technology has renovated everything and therefore the world seems to be coming together in a faster way, day after day. </a:t>
            </a:r>
          </a:p>
          <a:p>
            <a:pPr marL="0" indent="0">
              <a:buNone/>
            </a:pPr>
            <a:r>
              <a:rPr lang="en-US" sz="1800" dirty="0">
                <a:solidFill>
                  <a:schemeClr val="tx2"/>
                </a:solidFill>
              </a:rPr>
              <a:t> </a:t>
            </a:r>
          </a:p>
          <a:p>
            <a:pPr marL="0" indent="0">
              <a:buNone/>
            </a:pPr>
            <a:r>
              <a:rPr lang="en-US" sz="1800" dirty="0">
                <a:solidFill>
                  <a:schemeClr val="tx2"/>
                </a:solidFill>
              </a:rPr>
              <a:t>Technology, clearly has impacted the lives of one and all, and this impact is not merely limited to developed and well-served societies, but extends to the other side of the same coin as well. One of the biggest achievements of technology has been its powerful societal impact on people belonging to the under-served communities. There have been numerous inventions, however, one innovation, which I feel stands out is undoubtedly </a:t>
            </a:r>
            <a:r>
              <a:rPr lang="en-US" sz="1800" dirty="0">
                <a:solidFill>
                  <a:schemeClr val="tx1"/>
                </a:solidFill>
              </a:rPr>
              <a:t>the development of mobile technology</a:t>
            </a:r>
            <a:r>
              <a:rPr lang="en-US" sz="1800" dirty="0" smtClean="0">
                <a:solidFill>
                  <a:schemeClr val="tx1"/>
                </a:solidFill>
              </a:rPr>
              <a:t>.   (How to “prove” this?)</a:t>
            </a:r>
            <a:endParaRPr lang="en-US" altLang="en-US" sz="1800" dirty="0" smtClean="0">
              <a:solidFill>
                <a:schemeClr val="tx1"/>
              </a:solidFill>
            </a:endParaRPr>
          </a:p>
        </p:txBody>
      </p:sp>
    </p:spTree>
    <p:extLst>
      <p:ext uri="{BB962C8B-B14F-4D97-AF65-F5344CB8AC3E}">
        <p14:creationId xmlns:p14="http://schemas.microsoft.com/office/powerpoint/2010/main" val="361635918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2057400" y="381000"/>
            <a:ext cx="5867400" cy="1143000"/>
          </a:xfrm>
        </p:spPr>
        <p:txBody>
          <a:bodyPr/>
          <a:lstStyle/>
          <a:p>
            <a:r>
              <a:rPr lang="en-US" altLang="en-US" sz="2400" dirty="0" smtClean="0">
                <a:solidFill>
                  <a:schemeClr val="tx2"/>
                </a:solidFill>
              </a:rPr>
              <a:t>Writing Sample – Second Example Excerpt</a:t>
            </a:r>
            <a:r>
              <a:rPr lang="en-US" altLang="en-US" sz="2400" dirty="0">
                <a:solidFill>
                  <a:schemeClr val="tx2"/>
                </a:solidFill>
              </a:rPr>
              <a:t/>
            </a:r>
            <a:br>
              <a:rPr lang="en-US" altLang="en-US" sz="2400" dirty="0">
                <a:solidFill>
                  <a:schemeClr val="tx2"/>
                </a:solidFill>
              </a:rPr>
            </a:br>
            <a:endParaRPr lang="en-US" altLang="en-US" sz="2400" dirty="0" smtClean="0">
              <a:solidFill>
                <a:schemeClr val="tx2"/>
              </a:solidFill>
            </a:endParaRPr>
          </a:p>
        </p:txBody>
      </p:sp>
      <p:sp>
        <p:nvSpPr>
          <p:cNvPr id="29699" name="Content Placeholder 2"/>
          <p:cNvSpPr>
            <a:spLocks noGrp="1"/>
          </p:cNvSpPr>
          <p:nvPr>
            <p:ph idx="1"/>
          </p:nvPr>
        </p:nvSpPr>
        <p:spPr>
          <a:xfrm>
            <a:off x="1143000" y="1066800"/>
            <a:ext cx="7543800" cy="4875211"/>
          </a:xfrm>
        </p:spPr>
        <p:txBody>
          <a:bodyPr/>
          <a:lstStyle/>
          <a:p>
            <a:pPr marL="0" indent="0">
              <a:buNone/>
            </a:pPr>
            <a:r>
              <a:rPr lang="en-US" sz="1800" dirty="0">
                <a:solidFill>
                  <a:schemeClr val="tx2"/>
                </a:solidFill>
              </a:rPr>
              <a:t>Technology is one the most important parts of everybody lives. Every time a new gadget is launched we all are very excited and want to buy it but is this really helping the under-served communities. Does this innovation really help them?</a:t>
            </a:r>
          </a:p>
          <a:p>
            <a:pPr marL="0" indent="0">
              <a:buNone/>
            </a:pPr>
            <a:r>
              <a:rPr lang="en-US" sz="1800" dirty="0">
                <a:solidFill>
                  <a:schemeClr val="tx2"/>
                </a:solidFill>
              </a:rPr>
              <a:t> </a:t>
            </a:r>
          </a:p>
          <a:p>
            <a:pPr marL="0" indent="0">
              <a:buNone/>
            </a:pPr>
            <a:r>
              <a:rPr lang="en-US" sz="1800" dirty="0">
                <a:solidFill>
                  <a:schemeClr val="tx2"/>
                </a:solidFill>
              </a:rPr>
              <a:t>I think most of the innovations are first for the elite then it moves down to the under-served communities. One thing that I feel has really had a great social impact is the concept of MOOC which stands for Massive Open Online Course. MOOC allows people from anywhere in the world to learn just by having a mobile or laptop that connects to the internet free of cost. This is a great opportunity for people who don't have access to world-class education and to experience it at almost no cost. It has changed the scenario of learning as now anybody can sit at home and learn the latest technologies.</a:t>
            </a:r>
            <a:endParaRPr lang="en-US" altLang="en-US" sz="1800" dirty="0" smtClean="0">
              <a:solidFill>
                <a:schemeClr val="tx2"/>
              </a:solidFill>
            </a:endParaRPr>
          </a:p>
        </p:txBody>
      </p:sp>
    </p:spTree>
    <p:extLst>
      <p:ext uri="{BB962C8B-B14F-4D97-AF65-F5344CB8AC3E}">
        <p14:creationId xmlns:p14="http://schemas.microsoft.com/office/powerpoint/2010/main" val="53341516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2057400" y="381000"/>
            <a:ext cx="5867400" cy="1143000"/>
          </a:xfrm>
        </p:spPr>
        <p:txBody>
          <a:bodyPr/>
          <a:lstStyle/>
          <a:p>
            <a:r>
              <a:rPr lang="en-US" altLang="en-US" sz="2400" dirty="0" smtClean="0">
                <a:solidFill>
                  <a:schemeClr val="tx2"/>
                </a:solidFill>
              </a:rPr>
              <a:t>Writing Sample – Second Example Excerpt</a:t>
            </a:r>
            <a:r>
              <a:rPr lang="en-US" altLang="en-US" sz="2400" dirty="0">
                <a:solidFill>
                  <a:schemeClr val="tx2"/>
                </a:solidFill>
              </a:rPr>
              <a:t/>
            </a:r>
            <a:br>
              <a:rPr lang="en-US" altLang="en-US" sz="2400" dirty="0">
                <a:solidFill>
                  <a:schemeClr val="tx2"/>
                </a:solidFill>
              </a:rPr>
            </a:br>
            <a:endParaRPr lang="en-US" altLang="en-US" sz="2400" dirty="0" smtClean="0">
              <a:solidFill>
                <a:schemeClr val="tx2"/>
              </a:solidFill>
            </a:endParaRPr>
          </a:p>
        </p:txBody>
      </p:sp>
      <p:sp>
        <p:nvSpPr>
          <p:cNvPr id="29699" name="Content Placeholder 2"/>
          <p:cNvSpPr>
            <a:spLocks noGrp="1"/>
          </p:cNvSpPr>
          <p:nvPr>
            <p:ph idx="1"/>
          </p:nvPr>
        </p:nvSpPr>
        <p:spPr>
          <a:xfrm>
            <a:off x="1143000" y="1066800"/>
            <a:ext cx="7543800" cy="4875211"/>
          </a:xfrm>
        </p:spPr>
        <p:txBody>
          <a:bodyPr/>
          <a:lstStyle/>
          <a:p>
            <a:pPr marL="0" indent="0">
              <a:buNone/>
            </a:pPr>
            <a:r>
              <a:rPr lang="en-US" sz="1800" dirty="0">
                <a:solidFill>
                  <a:schemeClr val="tx2"/>
                </a:solidFill>
              </a:rPr>
              <a:t>Technology is one the most important parts of everybody lives. Every time a new gadget is launched we all are very excited and want to buy it but is this really helping the under-served communities. Does this innovation really help them?</a:t>
            </a:r>
          </a:p>
          <a:p>
            <a:pPr marL="0" indent="0">
              <a:buNone/>
            </a:pPr>
            <a:r>
              <a:rPr lang="en-US" sz="1800" dirty="0">
                <a:solidFill>
                  <a:schemeClr val="tx2"/>
                </a:solidFill>
              </a:rPr>
              <a:t> </a:t>
            </a:r>
          </a:p>
          <a:p>
            <a:pPr marL="0" indent="0">
              <a:buNone/>
            </a:pPr>
            <a:r>
              <a:rPr lang="en-US" sz="1800" dirty="0">
                <a:solidFill>
                  <a:schemeClr val="tx2"/>
                </a:solidFill>
              </a:rPr>
              <a:t>I think most of the innovations are first for the elite then it moves down to the under-served communities. </a:t>
            </a:r>
            <a:r>
              <a:rPr lang="en-US" sz="1800" dirty="0">
                <a:solidFill>
                  <a:schemeClr val="tx1"/>
                </a:solidFill>
              </a:rPr>
              <a:t>One thing that I feel has really had a great social impact is the concept of MOOC </a:t>
            </a:r>
            <a:r>
              <a:rPr lang="en-US" sz="1800" dirty="0">
                <a:solidFill>
                  <a:schemeClr val="tx2"/>
                </a:solidFill>
              </a:rPr>
              <a:t>which stands for Massive Open Online Course. MOOC allows people from anywhere in the world to learn just by having a mobile or laptop that connects to the internet free of cost. This is a great opportunity for people who don't have access to world-class education and to experience it at almost no cost. It has changed the scenario of learning as now anybody can sit at home and </a:t>
            </a:r>
            <a:r>
              <a:rPr lang="en-US" sz="1800" dirty="0" smtClean="0">
                <a:solidFill>
                  <a:schemeClr val="tx2"/>
                </a:solidFill>
              </a:rPr>
              <a:t>learn </a:t>
            </a:r>
            <a:r>
              <a:rPr lang="en-US" sz="1800" dirty="0">
                <a:solidFill>
                  <a:schemeClr val="tx2"/>
                </a:solidFill>
              </a:rPr>
              <a:t>the latest technologies</a:t>
            </a:r>
            <a:r>
              <a:rPr lang="en-US" sz="1800" dirty="0" smtClean="0">
                <a:solidFill>
                  <a:schemeClr val="tx2"/>
                </a:solidFill>
              </a:rPr>
              <a:t>.</a:t>
            </a:r>
          </a:p>
          <a:p>
            <a:pPr marL="0" indent="0">
              <a:buNone/>
            </a:pPr>
            <a:endParaRPr lang="en-US" altLang="en-US" sz="1800" dirty="0">
              <a:solidFill>
                <a:schemeClr val="tx2"/>
              </a:solidFill>
            </a:endParaRPr>
          </a:p>
          <a:p>
            <a:pPr marL="0" indent="0">
              <a:buNone/>
            </a:pPr>
            <a:r>
              <a:rPr lang="en-US" sz="1800" dirty="0">
                <a:solidFill>
                  <a:schemeClr val="tx1"/>
                </a:solidFill>
              </a:rPr>
              <a:t>(How to “prove” this?)</a:t>
            </a:r>
            <a:endParaRPr lang="en-US" altLang="en-US" sz="1800" dirty="0">
              <a:solidFill>
                <a:schemeClr val="tx1"/>
              </a:solidFill>
            </a:endParaRPr>
          </a:p>
          <a:p>
            <a:pPr marL="0" indent="0">
              <a:buNone/>
            </a:pPr>
            <a:endParaRPr lang="en-US" altLang="en-US" sz="1800" dirty="0" smtClean="0">
              <a:solidFill>
                <a:schemeClr val="tx2"/>
              </a:solidFill>
            </a:endParaRPr>
          </a:p>
        </p:txBody>
      </p:sp>
    </p:spTree>
    <p:extLst>
      <p:ext uri="{BB962C8B-B14F-4D97-AF65-F5344CB8AC3E}">
        <p14:creationId xmlns:p14="http://schemas.microsoft.com/office/powerpoint/2010/main" val="280572442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idx="4294967295"/>
          </p:nvPr>
        </p:nvSpPr>
        <p:spPr>
          <a:xfrm>
            <a:off x="0" y="2130425"/>
            <a:ext cx="7772400" cy="1470025"/>
          </a:xfrm>
          <a:prstGeom prst="rect">
            <a:avLst/>
          </a:prstGeom>
        </p:spPr>
        <p:txBody>
          <a:bodyPr/>
          <a:lstStyle/>
          <a:p>
            <a:pPr eaLnBrk="1" hangingPunct="1"/>
            <a:r>
              <a:rPr lang="en-US" sz="3200" dirty="0" smtClean="0">
                <a:solidFill>
                  <a:schemeClr val="tx2"/>
                </a:solidFill>
              </a:rPr>
              <a:t>Collaboration</a:t>
            </a:r>
            <a:r>
              <a:rPr lang="en-US" dirty="0" smtClean="0"/>
              <a:t> </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a:xfrm>
            <a:off x="0" y="274638"/>
            <a:ext cx="8229600" cy="1143000"/>
          </a:xfrm>
          <a:prstGeom prst="rect">
            <a:avLst/>
          </a:prstGeom>
        </p:spPr>
        <p:txBody>
          <a:bodyPr/>
          <a:lstStyle/>
          <a:p>
            <a:pPr eaLnBrk="1" hangingPunct="1"/>
            <a:r>
              <a:rPr lang="en-US" sz="2400" dirty="0" smtClean="0">
                <a:solidFill>
                  <a:schemeClr val="tx2"/>
                </a:solidFill>
              </a:rPr>
              <a:t>Collaboration</a:t>
            </a:r>
          </a:p>
        </p:txBody>
      </p:sp>
      <p:sp>
        <p:nvSpPr>
          <p:cNvPr id="4099" name="Rectangle 3"/>
          <p:cNvSpPr>
            <a:spLocks noGrp="1" noChangeArrowheads="1"/>
          </p:cNvSpPr>
          <p:nvPr>
            <p:ph type="body" idx="4294967295"/>
          </p:nvPr>
        </p:nvSpPr>
        <p:spPr>
          <a:xfrm>
            <a:off x="0" y="1600200"/>
            <a:ext cx="8229600" cy="4525963"/>
          </a:xfrm>
          <a:prstGeom prst="rect">
            <a:avLst/>
          </a:prstGeom>
        </p:spPr>
        <p:txBody>
          <a:bodyPr/>
          <a:lstStyle/>
          <a:p>
            <a:pPr eaLnBrk="1" hangingPunct="1">
              <a:buFontTx/>
              <a:buNone/>
            </a:pPr>
            <a:r>
              <a:rPr lang="en-US" sz="2400" dirty="0" smtClean="0">
                <a:solidFill>
                  <a:schemeClr val="tx2"/>
                </a:solidFill>
              </a:rPr>
              <a:t>		Two Levels</a:t>
            </a:r>
          </a:p>
          <a:p>
            <a:pPr lvl="2" eaLnBrk="1" hangingPunct="1"/>
            <a:r>
              <a:rPr lang="en-US" dirty="0" smtClean="0">
                <a:solidFill>
                  <a:schemeClr val="tx2"/>
                </a:solidFill>
              </a:rPr>
              <a:t>Relationship Level</a:t>
            </a:r>
          </a:p>
          <a:p>
            <a:pPr lvl="2" eaLnBrk="1" hangingPunct="1"/>
            <a:r>
              <a:rPr lang="en-US" dirty="0" smtClean="0">
                <a:solidFill>
                  <a:schemeClr val="tx2"/>
                </a:solidFill>
              </a:rPr>
              <a:t>Task Level</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idx="4294967295"/>
          </p:nvPr>
        </p:nvSpPr>
        <p:spPr>
          <a:xfrm>
            <a:off x="0" y="274638"/>
            <a:ext cx="8229600" cy="1143000"/>
          </a:xfrm>
          <a:prstGeom prst="rect">
            <a:avLst/>
          </a:prstGeom>
        </p:spPr>
        <p:txBody>
          <a:bodyPr/>
          <a:lstStyle/>
          <a:p>
            <a:pPr eaLnBrk="1" hangingPunct="1"/>
            <a:r>
              <a:rPr lang="en-US" sz="2400" dirty="0" smtClean="0">
                <a:solidFill>
                  <a:schemeClr val="tx2"/>
                </a:solidFill>
              </a:rPr>
              <a:t>Collaboration</a:t>
            </a:r>
          </a:p>
        </p:txBody>
      </p:sp>
      <p:sp>
        <p:nvSpPr>
          <p:cNvPr id="5123" name="Content Placeholder 2"/>
          <p:cNvSpPr>
            <a:spLocks noGrp="1"/>
          </p:cNvSpPr>
          <p:nvPr>
            <p:ph idx="4294967295"/>
          </p:nvPr>
        </p:nvSpPr>
        <p:spPr>
          <a:xfrm>
            <a:off x="0" y="1600200"/>
            <a:ext cx="8229600" cy="4525963"/>
          </a:xfrm>
          <a:prstGeom prst="rect">
            <a:avLst/>
          </a:prstGeom>
        </p:spPr>
        <p:txBody>
          <a:bodyPr/>
          <a:lstStyle/>
          <a:p>
            <a:pPr lvl="2" eaLnBrk="1" hangingPunct="1">
              <a:buFontTx/>
              <a:buNone/>
            </a:pPr>
            <a:r>
              <a:rPr lang="en-US" u="sng" dirty="0" smtClean="0">
                <a:solidFill>
                  <a:schemeClr val="tx2"/>
                </a:solidFill>
              </a:rPr>
              <a:t>Relationship Level</a:t>
            </a:r>
          </a:p>
          <a:p>
            <a:pPr lvl="2" eaLnBrk="1" hangingPunct="1"/>
            <a:r>
              <a:rPr lang="en-US" dirty="0" smtClean="0">
                <a:solidFill>
                  <a:schemeClr val="tx2"/>
                </a:solidFill>
              </a:rPr>
              <a:t>Get to know each other</a:t>
            </a:r>
          </a:p>
          <a:p>
            <a:pPr lvl="2" eaLnBrk="1" hangingPunct="1"/>
            <a:r>
              <a:rPr lang="en-US" dirty="0" smtClean="0">
                <a:solidFill>
                  <a:schemeClr val="tx2"/>
                </a:solidFill>
              </a:rPr>
              <a:t>Share assumptions</a:t>
            </a:r>
          </a:p>
          <a:p>
            <a:pPr lvl="2" eaLnBrk="1" hangingPunct="1"/>
            <a:r>
              <a:rPr lang="en-US" dirty="0" smtClean="0">
                <a:solidFill>
                  <a:schemeClr val="tx2"/>
                </a:solidFill>
              </a:rPr>
              <a:t>Maintain trust</a:t>
            </a:r>
          </a:p>
          <a:p>
            <a:pPr lvl="2" eaLnBrk="1" hangingPunct="1"/>
            <a:r>
              <a:rPr lang="en-US" dirty="0" smtClean="0">
                <a:solidFill>
                  <a:schemeClr val="tx2"/>
                </a:solidFill>
              </a:rPr>
              <a:t>Resolve conflicts</a:t>
            </a:r>
          </a:p>
          <a:p>
            <a:pPr eaLnBrk="1" hangingPunct="1">
              <a:buFontTx/>
              <a:buNone/>
            </a:pPr>
            <a:endParaRPr lang="en-US" dirty="0"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idx="4294967295"/>
          </p:nvPr>
        </p:nvSpPr>
        <p:spPr>
          <a:xfrm>
            <a:off x="0" y="274638"/>
            <a:ext cx="8229600" cy="1143000"/>
          </a:xfrm>
          <a:prstGeom prst="rect">
            <a:avLst/>
          </a:prstGeom>
        </p:spPr>
        <p:txBody>
          <a:bodyPr/>
          <a:lstStyle/>
          <a:p>
            <a:pPr eaLnBrk="1" hangingPunct="1"/>
            <a:r>
              <a:rPr lang="en-US" sz="2400" dirty="0" smtClean="0">
                <a:solidFill>
                  <a:schemeClr val="tx2"/>
                </a:solidFill>
              </a:rPr>
              <a:t>Collaboration</a:t>
            </a:r>
          </a:p>
        </p:txBody>
      </p:sp>
      <p:sp>
        <p:nvSpPr>
          <p:cNvPr id="6147" name="Content Placeholder 2"/>
          <p:cNvSpPr>
            <a:spLocks noGrp="1"/>
          </p:cNvSpPr>
          <p:nvPr>
            <p:ph idx="4294967295"/>
          </p:nvPr>
        </p:nvSpPr>
        <p:spPr>
          <a:xfrm>
            <a:off x="0" y="1600200"/>
            <a:ext cx="8229600" cy="4525963"/>
          </a:xfrm>
          <a:prstGeom prst="rect">
            <a:avLst/>
          </a:prstGeom>
        </p:spPr>
        <p:txBody>
          <a:bodyPr/>
          <a:lstStyle/>
          <a:p>
            <a:pPr lvl="2" eaLnBrk="1" hangingPunct="1">
              <a:buFontTx/>
              <a:buNone/>
            </a:pPr>
            <a:r>
              <a:rPr lang="en-US" u="sng" dirty="0" smtClean="0">
                <a:solidFill>
                  <a:schemeClr val="tx2"/>
                </a:solidFill>
              </a:rPr>
              <a:t>Task Level</a:t>
            </a:r>
          </a:p>
          <a:p>
            <a:pPr lvl="2" eaLnBrk="1" hangingPunct="1"/>
            <a:r>
              <a:rPr lang="en-US" dirty="0" smtClean="0">
                <a:solidFill>
                  <a:schemeClr val="tx2"/>
                </a:solidFill>
              </a:rPr>
              <a:t>Clarify goals</a:t>
            </a:r>
          </a:p>
          <a:p>
            <a:pPr lvl="2" eaLnBrk="1" hangingPunct="1"/>
            <a:r>
              <a:rPr lang="en-US" dirty="0" smtClean="0">
                <a:solidFill>
                  <a:schemeClr val="tx2"/>
                </a:solidFill>
              </a:rPr>
              <a:t>Generate ideas</a:t>
            </a:r>
          </a:p>
          <a:p>
            <a:pPr lvl="2" eaLnBrk="1" hangingPunct="1"/>
            <a:r>
              <a:rPr lang="en-US" dirty="0" smtClean="0">
                <a:solidFill>
                  <a:schemeClr val="tx2"/>
                </a:solidFill>
              </a:rPr>
              <a:t>Establish procedures</a:t>
            </a:r>
          </a:p>
          <a:p>
            <a:pPr lvl="2" eaLnBrk="1" hangingPunct="1"/>
            <a:r>
              <a:rPr lang="en-US" dirty="0" smtClean="0">
                <a:solidFill>
                  <a:schemeClr val="tx2"/>
                </a:solidFill>
              </a:rPr>
              <a:t>Make deadlines</a:t>
            </a:r>
          </a:p>
          <a:p>
            <a:pPr eaLnBrk="1" hangingPunct="1"/>
            <a:endParaRPr lang="en-US" dirty="0"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idx="4294967295"/>
          </p:nvPr>
        </p:nvSpPr>
        <p:spPr>
          <a:xfrm>
            <a:off x="0" y="274638"/>
            <a:ext cx="8229600" cy="1143000"/>
          </a:xfrm>
          <a:prstGeom prst="rect">
            <a:avLst/>
          </a:prstGeom>
        </p:spPr>
        <p:txBody>
          <a:bodyPr/>
          <a:lstStyle/>
          <a:p>
            <a:pPr eaLnBrk="1" hangingPunct="1"/>
            <a:r>
              <a:rPr lang="en-US" sz="2400" dirty="0" smtClean="0">
                <a:solidFill>
                  <a:schemeClr val="tx2"/>
                </a:solidFill>
              </a:rPr>
              <a:t>Collaboration</a:t>
            </a:r>
          </a:p>
        </p:txBody>
      </p:sp>
      <p:sp>
        <p:nvSpPr>
          <p:cNvPr id="7171" name="Content Placeholder 2"/>
          <p:cNvSpPr>
            <a:spLocks noGrp="1"/>
          </p:cNvSpPr>
          <p:nvPr>
            <p:ph idx="4294967295"/>
          </p:nvPr>
        </p:nvSpPr>
        <p:spPr>
          <a:xfrm>
            <a:off x="0" y="1600200"/>
            <a:ext cx="8229600" cy="4525963"/>
          </a:xfrm>
          <a:prstGeom prst="rect">
            <a:avLst/>
          </a:prstGeom>
        </p:spPr>
        <p:txBody>
          <a:bodyPr/>
          <a:lstStyle/>
          <a:p>
            <a:pPr lvl="2" eaLnBrk="1" hangingPunct="1">
              <a:buFontTx/>
              <a:buNone/>
            </a:pPr>
            <a:r>
              <a:rPr lang="en-US" u="sng" dirty="0" smtClean="0">
                <a:solidFill>
                  <a:schemeClr val="tx2"/>
                </a:solidFill>
              </a:rPr>
              <a:t>Causes of Conflict</a:t>
            </a:r>
          </a:p>
          <a:p>
            <a:pPr lvl="2" eaLnBrk="1" hangingPunct="1"/>
            <a:r>
              <a:rPr lang="en-US" dirty="0" smtClean="0">
                <a:solidFill>
                  <a:schemeClr val="tx2"/>
                </a:solidFill>
              </a:rPr>
              <a:t>Struggles for leadership</a:t>
            </a:r>
          </a:p>
          <a:p>
            <a:pPr lvl="2" eaLnBrk="1" hangingPunct="1"/>
            <a:r>
              <a:rPr lang="en-US" dirty="0" smtClean="0">
                <a:solidFill>
                  <a:schemeClr val="tx2"/>
                </a:solidFill>
              </a:rPr>
              <a:t>Unequal workloads</a:t>
            </a:r>
          </a:p>
          <a:p>
            <a:pPr lvl="2" eaLnBrk="1" hangingPunct="1"/>
            <a:r>
              <a:rPr lang="en-US" dirty="0" smtClean="0">
                <a:solidFill>
                  <a:schemeClr val="tx2"/>
                </a:solidFill>
              </a:rPr>
              <a:t>Personality differences</a:t>
            </a:r>
          </a:p>
          <a:p>
            <a:pPr lvl="2" eaLnBrk="1" hangingPunct="1"/>
            <a:r>
              <a:rPr lang="en-US" dirty="0" smtClean="0">
                <a:solidFill>
                  <a:schemeClr val="tx2"/>
                </a:solidFill>
              </a:rPr>
              <a:t>Procedural matters</a:t>
            </a:r>
          </a:p>
          <a:p>
            <a:pPr lvl="2" eaLnBrk="1" hangingPunct="1"/>
            <a:r>
              <a:rPr lang="en-US" dirty="0" smtClean="0">
                <a:solidFill>
                  <a:schemeClr val="tx2"/>
                </a:solidFill>
              </a:rPr>
              <a:t>Ideation matters</a:t>
            </a:r>
          </a:p>
          <a:p>
            <a:pPr eaLnBrk="1" hangingPunct="1">
              <a:buFontTx/>
              <a:buNone/>
            </a:pPr>
            <a:endParaRPr lang="en-US" dirty="0"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idx="4294967295"/>
          </p:nvPr>
        </p:nvSpPr>
        <p:spPr>
          <a:xfrm>
            <a:off x="0" y="274638"/>
            <a:ext cx="8229600" cy="1143000"/>
          </a:xfrm>
          <a:prstGeom prst="rect">
            <a:avLst/>
          </a:prstGeom>
        </p:spPr>
        <p:txBody>
          <a:bodyPr/>
          <a:lstStyle/>
          <a:p>
            <a:pPr eaLnBrk="1" hangingPunct="1"/>
            <a:r>
              <a:rPr lang="en-US" sz="2400" dirty="0" smtClean="0">
                <a:solidFill>
                  <a:schemeClr val="tx2"/>
                </a:solidFill>
              </a:rPr>
              <a:t>Collaboration</a:t>
            </a:r>
          </a:p>
        </p:txBody>
      </p:sp>
      <p:sp>
        <p:nvSpPr>
          <p:cNvPr id="8195" name="Content Placeholder 2"/>
          <p:cNvSpPr>
            <a:spLocks noGrp="1"/>
          </p:cNvSpPr>
          <p:nvPr>
            <p:ph idx="4294967295"/>
          </p:nvPr>
        </p:nvSpPr>
        <p:spPr>
          <a:xfrm>
            <a:off x="0" y="1600200"/>
            <a:ext cx="8229600" cy="4525963"/>
          </a:xfrm>
          <a:prstGeom prst="rect">
            <a:avLst/>
          </a:prstGeom>
        </p:spPr>
        <p:txBody>
          <a:bodyPr/>
          <a:lstStyle/>
          <a:p>
            <a:pPr lvl="2" eaLnBrk="1" hangingPunct="1">
              <a:buFontTx/>
              <a:buNone/>
            </a:pPr>
            <a:r>
              <a:rPr lang="en-US" u="sng" dirty="0" smtClean="0">
                <a:solidFill>
                  <a:schemeClr val="tx2"/>
                </a:solidFill>
              </a:rPr>
              <a:t>Models</a:t>
            </a:r>
          </a:p>
          <a:p>
            <a:pPr lvl="2" eaLnBrk="1" hangingPunct="1"/>
            <a:r>
              <a:rPr lang="en-US" dirty="0" smtClean="0">
                <a:solidFill>
                  <a:schemeClr val="tx2"/>
                </a:solidFill>
              </a:rPr>
              <a:t>Divide and Conquer</a:t>
            </a:r>
          </a:p>
          <a:p>
            <a:pPr lvl="2" eaLnBrk="1" hangingPunct="1"/>
            <a:r>
              <a:rPr lang="en-US" dirty="0" smtClean="0">
                <a:solidFill>
                  <a:schemeClr val="tx2"/>
                </a:solidFill>
              </a:rPr>
              <a:t>Sequential</a:t>
            </a:r>
          </a:p>
          <a:p>
            <a:pPr lvl="2" eaLnBrk="1" hangingPunct="1"/>
            <a:r>
              <a:rPr lang="en-US" dirty="0" smtClean="0">
                <a:solidFill>
                  <a:schemeClr val="tx2"/>
                </a:solidFill>
              </a:rPr>
              <a:t>Specialization</a:t>
            </a:r>
          </a:p>
          <a:p>
            <a:pPr lvl="2" eaLnBrk="1" hangingPunct="1"/>
            <a:r>
              <a:rPr lang="en-US" dirty="0" smtClean="0">
                <a:solidFill>
                  <a:schemeClr val="tx2"/>
                </a:solidFill>
              </a:rPr>
              <a:t>Flexible</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2057400" y="381000"/>
            <a:ext cx="5867400" cy="1143000"/>
          </a:xfrm>
        </p:spPr>
        <p:txBody>
          <a:bodyPr/>
          <a:lstStyle/>
          <a:p>
            <a:r>
              <a:rPr lang="en-US" altLang="en-US" sz="2400" dirty="0" smtClean="0">
                <a:solidFill>
                  <a:schemeClr val="tx2"/>
                </a:solidFill>
              </a:rPr>
              <a:t>Clarifications</a:t>
            </a:r>
          </a:p>
        </p:txBody>
      </p:sp>
      <p:sp>
        <p:nvSpPr>
          <p:cNvPr id="29699" name="Content Placeholder 2"/>
          <p:cNvSpPr>
            <a:spLocks noGrp="1"/>
          </p:cNvSpPr>
          <p:nvPr>
            <p:ph idx="1"/>
          </p:nvPr>
        </p:nvSpPr>
        <p:spPr>
          <a:xfrm>
            <a:off x="2128836" y="1066800"/>
            <a:ext cx="6172199" cy="4875211"/>
          </a:xfrm>
        </p:spPr>
        <p:txBody>
          <a:bodyPr/>
          <a:lstStyle/>
          <a:p>
            <a:r>
              <a:rPr lang="en-US" altLang="en-US" sz="2400" dirty="0" smtClean="0">
                <a:solidFill>
                  <a:schemeClr val="tx2"/>
                </a:solidFill>
              </a:rPr>
              <a:t>Writing Assignment 2 Due in One Week (March 3)</a:t>
            </a:r>
          </a:p>
          <a:p>
            <a:pPr lvl="1"/>
            <a:r>
              <a:rPr lang="en-US" altLang="en-US" sz="2300" dirty="0" smtClean="0">
                <a:solidFill>
                  <a:schemeClr val="tx2"/>
                </a:solidFill>
              </a:rPr>
              <a:t>Cover letter and writing sample in one file</a:t>
            </a:r>
          </a:p>
          <a:p>
            <a:r>
              <a:rPr lang="en-US" altLang="en-US" sz="2400" dirty="0" smtClean="0">
                <a:solidFill>
                  <a:schemeClr val="tx2"/>
                </a:solidFill>
              </a:rPr>
              <a:t>Presentation 1 Self-Critique Due Now</a:t>
            </a:r>
          </a:p>
          <a:p>
            <a:r>
              <a:rPr lang="en-US" altLang="en-US" sz="2400" dirty="0" smtClean="0">
                <a:solidFill>
                  <a:schemeClr val="tx2"/>
                </a:solidFill>
              </a:rPr>
              <a:t>Presentation 1 Feedback by March 3</a:t>
            </a:r>
          </a:p>
          <a:p>
            <a:r>
              <a:rPr lang="en-US" altLang="en-US" sz="2400" dirty="0" smtClean="0">
                <a:solidFill>
                  <a:schemeClr val="tx2"/>
                </a:solidFill>
              </a:rPr>
              <a:t>Attendance</a:t>
            </a:r>
          </a:p>
          <a:p>
            <a:pPr marL="857250" lvl="1" indent="-457200">
              <a:buNone/>
            </a:pPr>
            <a:endParaRPr lang="en-US" altLang="en-US" sz="2300" dirty="0" smtClean="0">
              <a:solidFill>
                <a:schemeClr val="tx2"/>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altLang="en-US" sz="2800" dirty="0" smtClean="0">
                <a:solidFill>
                  <a:schemeClr val="tx2"/>
                </a:solidFill>
              </a:rPr>
              <a:t>Oral Communication Exercise</a:t>
            </a:r>
          </a:p>
        </p:txBody>
      </p:sp>
      <p:sp>
        <p:nvSpPr>
          <p:cNvPr id="12291" name="Rectangle 3"/>
          <p:cNvSpPr>
            <a:spLocks noGrp="1" noChangeArrowheads="1"/>
          </p:cNvSpPr>
          <p:nvPr>
            <p:ph type="body" idx="1"/>
          </p:nvPr>
        </p:nvSpPr>
        <p:spPr>
          <a:xfrm>
            <a:off x="2128836" y="1219200"/>
            <a:ext cx="6172199" cy="4722811"/>
          </a:xfrm>
        </p:spPr>
        <p:txBody>
          <a:bodyPr/>
          <a:lstStyle/>
          <a:p>
            <a:r>
              <a:rPr lang="en-US" altLang="en-US" sz="2400" dirty="0" smtClean="0"/>
              <a:t>Communication Goal: Accurately Recreate </a:t>
            </a:r>
            <a:r>
              <a:rPr lang="en-US" altLang="en-US" sz="2400" dirty="0" smtClean="0">
                <a:solidFill>
                  <a:schemeClr val="tx2"/>
                </a:solidFill>
              </a:rPr>
              <a:t>Shapes</a:t>
            </a:r>
          </a:p>
          <a:p>
            <a:r>
              <a:rPr lang="en-US" altLang="en-US" sz="2400" dirty="0" smtClean="0">
                <a:solidFill>
                  <a:schemeClr val="tx2"/>
                </a:solidFill>
              </a:rPr>
              <a:t>Consider:</a:t>
            </a:r>
          </a:p>
          <a:p>
            <a:pPr lvl="1"/>
            <a:r>
              <a:rPr lang="en-US" altLang="en-US" sz="2300" dirty="0" smtClean="0">
                <a:solidFill>
                  <a:schemeClr val="tx2"/>
                </a:solidFill>
              </a:rPr>
              <a:t>Sender(s) and Receiver(s)</a:t>
            </a:r>
          </a:p>
          <a:p>
            <a:pPr lvl="1"/>
            <a:r>
              <a:rPr lang="en-US" altLang="en-US" sz="2300" dirty="0" smtClean="0">
                <a:solidFill>
                  <a:schemeClr val="tx2"/>
                </a:solidFill>
              </a:rPr>
              <a:t>Audience</a:t>
            </a:r>
          </a:p>
          <a:p>
            <a:pPr lvl="1"/>
            <a:r>
              <a:rPr lang="en-US" altLang="en-US" sz="2300" dirty="0" smtClean="0">
                <a:solidFill>
                  <a:schemeClr val="tx2"/>
                </a:solidFill>
              </a:rPr>
              <a:t>Space</a:t>
            </a:r>
          </a:p>
          <a:p>
            <a:pPr lvl="1"/>
            <a:r>
              <a:rPr lang="en-US" altLang="en-US" sz="2300" dirty="0" smtClean="0">
                <a:solidFill>
                  <a:schemeClr val="tx2"/>
                </a:solidFill>
              </a:rPr>
              <a:t>Challenges</a:t>
            </a:r>
          </a:p>
          <a:p>
            <a:pPr lvl="1"/>
            <a:r>
              <a:rPr lang="en-US" altLang="en-US" sz="2300" dirty="0" smtClean="0">
                <a:solidFill>
                  <a:schemeClr val="tx2"/>
                </a:solidFill>
              </a:rPr>
              <a:t>Possible Improvements</a:t>
            </a:r>
          </a:p>
          <a:p>
            <a:endParaRPr lang="en-US" altLang="en-US" sz="2400" dirty="0" smtClean="0"/>
          </a:p>
          <a:p>
            <a:endParaRPr lang="en-US" altLang="en-US" sz="2400" dirty="0"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altLang="en-US" sz="2400" dirty="0" smtClean="0">
                <a:solidFill>
                  <a:schemeClr val="tx2"/>
                </a:solidFill>
              </a:rPr>
              <a:t>Today’s Goals</a:t>
            </a:r>
          </a:p>
        </p:txBody>
      </p:sp>
      <p:sp>
        <p:nvSpPr>
          <p:cNvPr id="16387" name="Content Placeholder 2"/>
          <p:cNvSpPr>
            <a:spLocks noGrp="1"/>
          </p:cNvSpPr>
          <p:nvPr>
            <p:ph idx="1"/>
          </p:nvPr>
        </p:nvSpPr>
        <p:spPr>
          <a:xfrm>
            <a:off x="2116138" y="1219200"/>
            <a:ext cx="6172200" cy="4648200"/>
          </a:xfrm>
        </p:spPr>
        <p:txBody>
          <a:bodyPr/>
          <a:lstStyle/>
          <a:p>
            <a:pPr>
              <a:buNone/>
            </a:pPr>
            <a:r>
              <a:rPr lang="en-US" sz="2400" dirty="0" smtClean="0">
                <a:solidFill>
                  <a:schemeClr val="tx2"/>
                </a:solidFill>
              </a:rPr>
              <a:t>Analyze Communication Process</a:t>
            </a:r>
          </a:p>
          <a:p>
            <a:r>
              <a:rPr lang="en-US" sz="2400" dirty="0" smtClean="0">
                <a:solidFill>
                  <a:schemeClr val="tx2"/>
                </a:solidFill>
              </a:rPr>
              <a:t>Analogous challenges in workplace</a:t>
            </a:r>
          </a:p>
          <a:p>
            <a:pPr>
              <a:buNone/>
            </a:pPr>
            <a:r>
              <a:rPr lang="en-US" sz="2400" dirty="0" smtClean="0">
                <a:solidFill>
                  <a:schemeClr val="tx2"/>
                </a:solidFill>
              </a:rPr>
              <a:t>Understand Factors</a:t>
            </a:r>
          </a:p>
          <a:p>
            <a:r>
              <a:rPr lang="en-US" sz="2400" dirty="0" smtClean="0">
                <a:solidFill>
                  <a:schemeClr val="tx2"/>
                </a:solidFill>
              </a:rPr>
              <a:t>Look at situation</a:t>
            </a:r>
          </a:p>
          <a:p>
            <a:pPr>
              <a:buNone/>
            </a:pPr>
            <a:r>
              <a:rPr lang="en-US" sz="2400" dirty="0" smtClean="0">
                <a:solidFill>
                  <a:schemeClr val="tx2"/>
                </a:solidFill>
              </a:rPr>
              <a:t>Identify Areas for Process Improvement</a:t>
            </a:r>
          </a:p>
          <a:p>
            <a:r>
              <a:rPr lang="en-US" sz="2400" dirty="0" smtClean="0">
                <a:solidFill>
                  <a:schemeClr val="tx2"/>
                </a:solidFill>
              </a:rPr>
              <a:t>Applies to both written and oral contexts</a:t>
            </a:r>
          </a:p>
          <a:p>
            <a:pPr>
              <a:buNone/>
            </a:pPr>
            <a:r>
              <a:rPr lang="en-US" sz="2400" dirty="0" smtClean="0">
                <a:solidFill>
                  <a:schemeClr val="tx2"/>
                </a:solidFill>
              </a:rPr>
              <a:t>“Enthusiasm” of Communication</a:t>
            </a:r>
          </a:p>
          <a:p>
            <a:pPr>
              <a:buNone/>
            </a:pPr>
            <a:r>
              <a:rPr lang="en-US" sz="2400" dirty="0" smtClean="0">
                <a:solidFill>
                  <a:schemeClr val="tx2"/>
                </a:solidFill>
              </a:rPr>
              <a:t> </a:t>
            </a:r>
          </a:p>
          <a:p>
            <a:pPr>
              <a:buNone/>
            </a:pPr>
            <a:endParaRPr lang="en-US" sz="2400" dirty="0" smtClean="0">
              <a:solidFill>
                <a:schemeClr val="tx2"/>
              </a:solidFill>
            </a:endParaRPr>
          </a:p>
          <a:p>
            <a:pPr>
              <a:buNone/>
            </a:pPr>
            <a:endParaRPr lang="en-US" altLang="en-US" sz="2400" dirty="0" smtClean="0">
              <a:solidFill>
                <a:schemeClr val="tx2"/>
              </a:solidFill>
            </a:endParaRPr>
          </a:p>
        </p:txBody>
      </p:sp>
    </p:spTree>
    <p:extLst>
      <p:ext uri="{BB962C8B-B14F-4D97-AF65-F5344CB8AC3E}">
        <p14:creationId xmlns:p14="http://schemas.microsoft.com/office/powerpoint/2010/main" val="123714334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altLang="en-US" sz="2400" dirty="0" smtClean="0">
                <a:solidFill>
                  <a:schemeClr val="tx2"/>
                </a:solidFill>
              </a:rPr>
              <a:t>Volunteers</a:t>
            </a:r>
          </a:p>
        </p:txBody>
      </p:sp>
      <p:sp>
        <p:nvSpPr>
          <p:cNvPr id="16387" name="Content Placeholder 2"/>
          <p:cNvSpPr>
            <a:spLocks noGrp="1"/>
          </p:cNvSpPr>
          <p:nvPr>
            <p:ph idx="1"/>
          </p:nvPr>
        </p:nvSpPr>
        <p:spPr>
          <a:xfrm>
            <a:off x="2116138" y="1219200"/>
            <a:ext cx="6172200" cy="4648200"/>
          </a:xfrm>
        </p:spPr>
        <p:txBody>
          <a:bodyPr/>
          <a:lstStyle/>
          <a:p>
            <a:r>
              <a:rPr lang="en-US" sz="2400" dirty="0" smtClean="0">
                <a:solidFill>
                  <a:schemeClr val="tx2"/>
                </a:solidFill>
              </a:rPr>
              <a:t>Sender</a:t>
            </a:r>
          </a:p>
          <a:p>
            <a:r>
              <a:rPr lang="en-US" sz="2400" dirty="0" smtClean="0">
                <a:solidFill>
                  <a:schemeClr val="tx2"/>
                </a:solidFill>
              </a:rPr>
              <a:t>Receivers</a:t>
            </a:r>
          </a:p>
          <a:p>
            <a:pPr>
              <a:buNone/>
            </a:pPr>
            <a:endParaRPr lang="en-US" sz="2400" dirty="0" smtClean="0">
              <a:solidFill>
                <a:schemeClr val="tx2"/>
              </a:solidFill>
            </a:endParaRPr>
          </a:p>
          <a:p>
            <a:pPr>
              <a:buNone/>
            </a:pPr>
            <a:endParaRPr lang="en-US" altLang="en-US" sz="2400" dirty="0" smtClean="0">
              <a:solidFill>
                <a:schemeClr val="tx2"/>
              </a:solidFill>
            </a:endParaRPr>
          </a:p>
        </p:txBody>
      </p:sp>
    </p:spTree>
    <p:extLst>
      <p:ext uri="{BB962C8B-B14F-4D97-AF65-F5344CB8AC3E}">
        <p14:creationId xmlns:p14="http://schemas.microsoft.com/office/powerpoint/2010/main" val="1947625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altLang="en-US" sz="2400" dirty="0" smtClean="0">
                <a:solidFill>
                  <a:schemeClr val="tx2"/>
                </a:solidFill>
              </a:rPr>
              <a:t>Goal</a:t>
            </a:r>
          </a:p>
        </p:txBody>
      </p:sp>
      <p:sp>
        <p:nvSpPr>
          <p:cNvPr id="16387" name="Content Placeholder 2"/>
          <p:cNvSpPr>
            <a:spLocks noGrp="1"/>
          </p:cNvSpPr>
          <p:nvPr>
            <p:ph idx="1"/>
          </p:nvPr>
        </p:nvSpPr>
        <p:spPr>
          <a:xfrm>
            <a:off x="2116138" y="1219200"/>
            <a:ext cx="6172200" cy="4648200"/>
          </a:xfrm>
        </p:spPr>
        <p:txBody>
          <a:bodyPr/>
          <a:lstStyle/>
          <a:p>
            <a:r>
              <a:rPr lang="en-US" sz="2400" dirty="0" smtClean="0">
                <a:solidFill>
                  <a:schemeClr val="tx2"/>
                </a:solidFill>
              </a:rPr>
              <a:t>Replicate shapes to greatest detail</a:t>
            </a:r>
          </a:p>
          <a:p>
            <a:r>
              <a:rPr lang="en-US" sz="2400" dirty="0" smtClean="0">
                <a:solidFill>
                  <a:schemeClr val="tx2"/>
                </a:solidFill>
              </a:rPr>
              <a:t>“Prose” description only</a:t>
            </a:r>
          </a:p>
          <a:p>
            <a:r>
              <a:rPr lang="en-US" sz="2400" dirty="0" smtClean="0">
                <a:solidFill>
                  <a:schemeClr val="tx2"/>
                </a:solidFill>
              </a:rPr>
              <a:t>Conditions will change</a:t>
            </a:r>
          </a:p>
          <a:p>
            <a:pPr>
              <a:buNone/>
            </a:pPr>
            <a:endParaRPr lang="en-US" sz="2400" dirty="0" smtClean="0">
              <a:solidFill>
                <a:schemeClr val="tx2"/>
              </a:solidFill>
            </a:endParaRPr>
          </a:p>
          <a:p>
            <a:pPr>
              <a:buNone/>
            </a:pPr>
            <a:endParaRPr lang="en-US" altLang="en-US" sz="2400" dirty="0" smtClean="0">
              <a:solidFill>
                <a:schemeClr val="tx2"/>
              </a:solidFill>
            </a:endParaRPr>
          </a:p>
        </p:txBody>
      </p:sp>
    </p:spTree>
    <p:extLst>
      <p:ext uri="{BB962C8B-B14F-4D97-AF65-F5344CB8AC3E}">
        <p14:creationId xmlns:p14="http://schemas.microsoft.com/office/powerpoint/2010/main" val="337999046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idx="4294967295"/>
          </p:nvPr>
        </p:nvSpPr>
        <p:spPr>
          <a:xfrm>
            <a:off x="457200" y="455613"/>
            <a:ext cx="8686800" cy="1143000"/>
          </a:xfrm>
          <a:prstGeom prst="rect">
            <a:avLst/>
          </a:prstGeom>
        </p:spPr>
        <p:txBody>
          <a:bodyPr/>
          <a:lstStyle/>
          <a:p>
            <a:pPr eaLnBrk="1" hangingPunct="1"/>
            <a:r>
              <a:rPr lang="en-US" altLang="en-US" sz="2800" dirty="0" smtClean="0"/>
              <a:t>Communication Exercise</a:t>
            </a:r>
          </a:p>
        </p:txBody>
      </p:sp>
      <p:sp>
        <p:nvSpPr>
          <p:cNvPr id="13316" name="Rectangle 3"/>
          <p:cNvSpPr>
            <a:spLocks noChangeArrowheads="1"/>
          </p:cNvSpPr>
          <p:nvPr/>
        </p:nvSpPr>
        <p:spPr bwMode="auto">
          <a:xfrm rot="2785416">
            <a:off x="3325813" y="2335213"/>
            <a:ext cx="609600" cy="609600"/>
          </a:xfrm>
          <a:prstGeom prst="rect">
            <a:avLst/>
          </a:prstGeom>
          <a:solidFill>
            <a:schemeClr val="accent1"/>
          </a:solidFill>
          <a:ln w="9525" algn="ctr">
            <a:solidFill>
              <a:schemeClr val="tx1"/>
            </a:solidFill>
            <a:round/>
            <a:headEnd/>
            <a:tailEnd/>
          </a:ln>
        </p:spPr>
        <p:txBody>
          <a:bodyPr/>
          <a:lstStyle/>
          <a:p>
            <a:endParaRPr lang="en-US" altLang="en-US"/>
          </a:p>
        </p:txBody>
      </p:sp>
      <p:sp>
        <p:nvSpPr>
          <p:cNvPr id="13317" name="Rectangle 4"/>
          <p:cNvSpPr>
            <a:spLocks noChangeArrowheads="1"/>
          </p:cNvSpPr>
          <p:nvPr/>
        </p:nvSpPr>
        <p:spPr bwMode="auto">
          <a:xfrm>
            <a:off x="3657600" y="3048000"/>
            <a:ext cx="685800" cy="685800"/>
          </a:xfrm>
          <a:prstGeom prst="rect">
            <a:avLst/>
          </a:prstGeom>
          <a:solidFill>
            <a:schemeClr val="accent1"/>
          </a:solidFill>
          <a:ln w="9525" algn="ctr">
            <a:solidFill>
              <a:schemeClr val="tx1"/>
            </a:solidFill>
            <a:round/>
            <a:headEnd/>
            <a:tailEnd/>
          </a:ln>
        </p:spPr>
        <p:txBody>
          <a:bodyPr/>
          <a:lstStyle/>
          <a:p>
            <a:endParaRPr lang="en-US" altLang="en-US"/>
          </a:p>
        </p:txBody>
      </p:sp>
      <p:sp>
        <p:nvSpPr>
          <p:cNvPr id="13318" name="Rectangle 6"/>
          <p:cNvSpPr>
            <a:spLocks noChangeArrowheads="1"/>
          </p:cNvSpPr>
          <p:nvPr/>
        </p:nvSpPr>
        <p:spPr bwMode="auto">
          <a:xfrm rot="3283042">
            <a:off x="3897313" y="3916363"/>
            <a:ext cx="762000" cy="609600"/>
          </a:xfrm>
          <a:prstGeom prst="rect">
            <a:avLst/>
          </a:prstGeom>
          <a:solidFill>
            <a:schemeClr val="accent1"/>
          </a:solidFill>
          <a:ln w="9525" algn="ctr">
            <a:solidFill>
              <a:schemeClr val="tx1"/>
            </a:solidFill>
            <a:round/>
            <a:headEnd/>
            <a:tailEnd/>
          </a:ln>
        </p:spPr>
        <p:txBody>
          <a:bodyPr/>
          <a:lstStyle/>
          <a:p>
            <a:endParaRPr lang="en-US" altLang="en-US"/>
          </a:p>
        </p:txBody>
      </p:sp>
      <p:sp>
        <p:nvSpPr>
          <p:cNvPr id="13319" name="Rectangle 7"/>
          <p:cNvSpPr>
            <a:spLocks noChangeArrowheads="1"/>
          </p:cNvSpPr>
          <p:nvPr/>
        </p:nvSpPr>
        <p:spPr bwMode="auto">
          <a:xfrm>
            <a:off x="3352800" y="4419600"/>
            <a:ext cx="685800" cy="609600"/>
          </a:xfrm>
          <a:prstGeom prst="rect">
            <a:avLst/>
          </a:prstGeom>
          <a:solidFill>
            <a:schemeClr val="accent1"/>
          </a:solidFill>
          <a:ln w="9525" algn="ctr">
            <a:solidFill>
              <a:schemeClr val="tx1"/>
            </a:solidFill>
            <a:round/>
            <a:headEnd/>
            <a:tailEnd/>
          </a:ln>
        </p:spPr>
        <p:txBody>
          <a:bodyPr/>
          <a:lstStyle/>
          <a:p>
            <a:endParaRPr lang="en-US" altLang="en-US"/>
          </a:p>
        </p:txBody>
      </p:sp>
      <p:sp>
        <p:nvSpPr>
          <p:cNvPr id="13320" name="Rectangle 8"/>
          <p:cNvSpPr>
            <a:spLocks noChangeArrowheads="1"/>
          </p:cNvSpPr>
          <p:nvPr/>
        </p:nvSpPr>
        <p:spPr bwMode="auto">
          <a:xfrm>
            <a:off x="3733800" y="5029200"/>
            <a:ext cx="685800" cy="685800"/>
          </a:xfrm>
          <a:prstGeom prst="rect">
            <a:avLst/>
          </a:prstGeom>
          <a:solidFill>
            <a:schemeClr val="accent1"/>
          </a:solidFill>
          <a:ln w="9525" algn="ctr">
            <a:solidFill>
              <a:schemeClr val="tx1"/>
            </a:solidFill>
            <a:round/>
            <a:headEnd/>
            <a:tailEnd/>
          </a:ln>
        </p:spPr>
        <p:txBody>
          <a:bodyPr/>
          <a:lstStyle/>
          <a:p>
            <a:endParaRPr lang="en-US" altLang="en-US"/>
          </a:p>
        </p:txBody>
      </p:sp>
    </p:spTree>
    <p:extLst>
      <p:ext uri="{BB962C8B-B14F-4D97-AF65-F5344CB8AC3E}">
        <p14:creationId xmlns:p14="http://schemas.microsoft.com/office/powerpoint/2010/main" val="176110452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altLang="en-US" sz="2800" dirty="0" smtClean="0">
                <a:solidFill>
                  <a:schemeClr val="tx2"/>
                </a:solidFill>
              </a:rPr>
              <a:t>Oral Communication Exercise</a:t>
            </a:r>
          </a:p>
        </p:txBody>
      </p:sp>
      <p:sp>
        <p:nvSpPr>
          <p:cNvPr id="12291" name="Rectangle 3"/>
          <p:cNvSpPr>
            <a:spLocks noGrp="1" noChangeArrowheads="1"/>
          </p:cNvSpPr>
          <p:nvPr>
            <p:ph type="body" idx="1"/>
          </p:nvPr>
        </p:nvSpPr>
        <p:spPr>
          <a:xfrm>
            <a:off x="2128836" y="1295400"/>
            <a:ext cx="6172199" cy="4646611"/>
          </a:xfrm>
        </p:spPr>
        <p:txBody>
          <a:bodyPr/>
          <a:lstStyle/>
          <a:p>
            <a:pPr marL="0" indent="0">
              <a:buNone/>
            </a:pPr>
            <a:r>
              <a:rPr lang="en-US" altLang="en-US" sz="2400" dirty="0" smtClean="0">
                <a:solidFill>
                  <a:schemeClr val="tx2"/>
                </a:solidFill>
              </a:rPr>
              <a:t>Debrief</a:t>
            </a:r>
          </a:p>
          <a:p>
            <a:r>
              <a:rPr lang="en-US" altLang="en-US" sz="2400" dirty="0" smtClean="0">
                <a:solidFill>
                  <a:schemeClr val="tx2"/>
                </a:solidFill>
              </a:rPr>
              <a:t>Factors</a:t>
            </a:r>
          </a:p>
          <a:p>
            <a:r>
              <a:rPr lang="en-US" altLang="en-US" sz="2400" dirty="0" smtClean="0">
                <a:solidFill>
                  <a:schemeClr val="tx2"/>
                </a:solidFill>
              </a:rPr>
              <a:t>Consider:</a:t>
            </a:r>
          </a:p>
          <a:p>
            <a:pPr lvl="1"/>
            <a:r>
              <a:rPr lang="en-US" altLang="en-US" sz="2300" dirty="0" smtClean="0">
                <a:solidFill>
                  <a:schemeClr val="tx2"/>
                </a:solidFill>
              </a:rPr>
              <a:t>Sender(s) and Receiver(s)</a:t>
            </a:r>
          </a:p>
          <a:p>
            <a:pPr lvl="1"/>
            <a:r>
              <a:rPr lang="en-US" altLang="en-US" sz="2300" dirty="0" smtClean="0">
                <a:solidFill>
                  <a:schemeClr val="tx2"/>
                </a:solidFill>
              </a:rPr>
              <a:t>Audience</a:t>
            </a:r>
          </a:p>
          <a:p>
            <a:pPr lvl="1"/>
            <a:r>
              <a:rPr lang="en-US" altLang="en-US" sz="2300" dirty="0" smtClean="0">
                <a:solidFill>
                  <a:schemeClr val="tx2"/>
                </a:solidFill>
              </a:rPr>
              <a:t>Space</a:t>
            </a:r>
          </a:p>
          <a:p>
            <a:pPr lvl="1"/>
            <a:r>
              <a:rPr lang="en-US" altLang="en-US" sz="2300" dirty="0" smtClean="0">
                <a:solidFill>
                  <a:schemeClr val="tx2"/>
                </a:solidFill>
              </a:rPr>
              <a:t>Challenges</a:t>
            </a:r>
          </a:p>
          <a:p>
            <a:pPr lvl="1"/>
            <a:r>
              <a:rPr lang="en-US" altLang="en-US" sz="2300" dirty="0" smtClean="0">
                <a:solidFill>
                  <a:schemeClr val="tx2"/>
                </a:solidFill>
              </a:rPr>
              <a:t>Possible Improvements</a:t>
            </a:r>
          </a:p>
          <a:p>
            <a:endParaRPr lang="en-US" altLang="en-US" sz="2400" dirty="0" smtClean="0"/>
          </a:p>
          <a:p>
            <a:endParaRPr lang="en-US" altLang="en-US" sz="2400" dirty="0" smtClean="0"/>
          </a:p>
        </p:txBody>
      </p:sp>
    </p:spTree>
    <p:extLst>
      <p:ext uri="{BB962C8B-B14F-4D97-AF65-F5344CB8AC3E}">
        <p14:creationId xmlns:p14="http://schemas.microsoft.com/office/powerpoint/2010/main" val="113361194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idx="4294967295"/>
          </p:nvPr>
        </p:nvSpPr>
        <p:spPr>
          <a:xfrm>
            <a:off x="762000" y="457199"/>
            <a:ext cx="8382000" cy="1143001"/>
          </a:xfrm>
          <a:prstGeom prst="rect">
            <a:avLst/>
          </a:prstGeom>
        </p:spPr>
        <p:txBody>
          <a:bodyPr/>
          <a:lstStyle/>
          <a:p>
            <a:pPr eaLnBrk="1" hangingPunct="1"/>
            <a:r>
              <a:rPr lang="en-US" altLang="en-US" sz="2800" dirty="0" smtClean="0"/>
              <a:t>Communication Exercise</a:t>
            </a:r>
          </a:p>
        </p:txBody>
      </p:sp>
      <p:sp>
        <p:nvSpPr>
          <p:cNvPr id="14340" name="Rectangle 3"/>
          <p:cNvSpPr>
            <a:spLocks noChangeArrowheads="1"/>
          </p:cNvSpPr>
          <p:nvPr/>
        </p:nvSpPr>
        <p:spPr bwMode="auto">
          <a:xfrm>
            <a:off x="3325813" y="2335213"/>
            <a:ext cx="609600" cy="609600"/>
          </a:xfrm>
          <a:prstGeom prst="rect">
            <a:avLst/>
          </a:prstGeom>
          <a:solidFill>
            <a:schemeClr val="accent1"/>
          </a:solidFill>
          <a:ln w="9525" algn="ctr">
            <a:solidFill>
              <a:schemeClr val="tx1"/>
            </a:solidFill>
            <a:round/>
            <a:headEnd/>
            <a:tailEnd/>
          </a:ln>
        </p:spPr>
        <p:txBody>
          <a:bodyPr/>
          <a:lstStyle/>
          <a:p>
            <a:endParaRPr lang="en-US" altLang="en-US"/>
          </a:p>
        </p:txBody>
      </p:sp>
      <p:sp>
        <p:nvSpPr>
          <p:cNvPr id="14341" name="Rectangle 4"/>
          <p:cNvSpPr>
            <a:spLocks noChangeArrowheads="1"/>
          </p:cNvSpPr>
          <p:nvPr/>
        </p:nvSpPr>
        <p:spPr bwMode="auto">
          <a:xfrm>
            <a:off x="3581400" y="2971800"/>
            <a:ext cx="685800" cy="685800"/>
          </a:xfrm>
          <a:prstGeom prst="rect">
            <a:avLst/>
          </a:prstGeom>
          <a:solidFill>
            <a:schemeClr val="accent1"/>
          </a:solidFill>
          <a:ln w="9525" algn="ctr">
            <a:solidFill>
              <a:schemeClr val="tx1"/>
            </a:solidFill>
            <a:round/>
            <a:headEnd/>
            <a:tailEnd/>
          </a:ln>
        </p:spPr>
        <p:txBody>
          <a:bodyPr/>
          <a:lstStyle/>
          <a:p>
            <a:endParaRPr lang="en-US" altLang="en-US"/>
          </a:p>
        </p:txBody>
      </p:sp>
      <p:sp>
        <p:nvSpPr>
          <p:cNvPr id="14342" name="Rectangle 6"/>
          <p:cNvSpPr>
            <a:spLocks noChangeArrowheads="1"/>
          </p:cNvSpPr>
          <p:nvPr/>
        </p:nvSpPr>
        <p:spPr bwMode="auto">
          <a:xfrm rot="3283042">
            <a:off x="4133850" y="3675063"/>
            <a:ext cx="730250" cy="609600"/>
          </a:xfrm>
          <a:prstGeom prst="rect">
            <a:avLst/>
          </a:prstGeom>
          <a:solidFill>
            <a:schemeClr val="accent1"/>
          </a:solidFill>
          <a:ln w="9525" algn="ctr">
            <a:solidFill>
              <a:schemeClr val="tx1"/>
            </a:solidFill>
            <a:round/>
            <a:headEnd/>
            <a:tailEnd/>
          </a:ln>
        </p:spPr>
        <p:txBody>
          <a:bodyPr/>
          <a:lstStyle/>
          <a:p>
            <a:endParaRPr lang="en-US" altLang="en-US"/>
          </a:p>
        </p:txBody>
      </p:sp>
      <p:sp>
        <p:nvSpPr>
          <p:cNvPr id="14343" name="Rectangle 7"/>
          <p:cNvSpPr>
            <a:spLocks noChangeArrowheads="1"/>
          </p:cNvSpPr>
          <p:nvPr/>
        </p:nvSpPr>
        <p:spPr bwMode="auto">
          <a:xfrm>
            <a:off x="4267200" y="4419600"/>
            <a:ext cx="685800" cy="609600"/>
          </a:xfrm>
          <a:prstGeom prst="rect">
            <a:avLst/>
          </a:prstGeom>
          <a:solidFill>
            <a:schemeClr val="accent1"/>
          </a:solidFill>
          <a:ln w="9525" algn="ctr">
            <a:solidFill>
              <a:schemeClr val="tx1"/>
            </a:solidFill>
            <a:round/>
            <a:headEnd/>
            <a:tailEnd/>
          </a:ln>
        </p:spPr>
        <p:txBody>
          <a:bodyPr/>
          <a:lstStyle/>
          <a:p>
            <a:endParaRPr lang="en-US" altLang="en-US"/>
          </a:p>
        </p:txBody>
      </p:sp>
      <p:sp>
        <p:nvSpPr>
          <p:cNvPr id="14344" name="Rectangle 8"/>
          <p:cNvSpPr>
            <a:spLocks noChangeArrowheads="1"/>
          </p:cNvSpPr>
          <p:nvPr/>
        </p:nvSpPr>
        <p:spPr bwMode="auto">
          <a:xfrm rot="2633893">
            <a:off x="3951288" y="5170488"/>
            <a:ext cx="685800" cy="685800"/>
          </a:xfrm>
          <a:prstGeom prst="rect">
            <a:avLst/>
          </a:prstGeom>
          <a:solidFill>
            <a:schemeClr val="accent1"/>
          </a:solidFill>
          <a:ln w="9525" algn="ctr">
            <a:solidFill>
              <a:schemeClr val="tx1"/>
            </a:solidFill>
            <a:round/>
            <a:headEnd/>
            <a:tailEnd/>
          </a:ln>
        </p:spPr>
        <p:txBody>
          <a:bodyPr/>
          <a:lstStyle/>
          <a:p>
            <a:endParaRPr lang="en-US" alt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altLang="en-US" sz="2800" dirty="0" smtClean="0">
                <a:solidFill>
                  <a:schemeClr val="tx2"/>
                </a:solidFill>
              </a:rPr>
              <a:t>Oral Communication Exercise</a:t>
            </a:r>
          </a:p>
        </p:txBody>
      </p:sp>
      <p:sp>
        <p:nvSpPr>
          <p:cNvPr id="12291" name="Rectangle 3"/>
          <p:cNvSpPr>
            <a:spLocks noGrp="1" noChangeArrowheads="1"/>
          </p:cNvSpPr>
          <p:nvPr>
            <p:ph type="body" idx="1"/>
          </p:nvPr>
        </p:nvSpPr>
        <p:spPr>
          <a:xfrm>
            <a:off x="2128836" y="1295400"/>
            <a:ext cx="6172199" cy="4646611"/>
          </a:xfrm>
        </p:spPr>
        <p:txBody>
          <a:bodyPr/>
          <a:lstStyle/>
          <a:p>
            <a:pPr marL="0" indent="0">
              <a:buNone/>
            </a:pPr>
            <a:r>
              <a:rPr lang="en-US" altLang="en-US" sz="2400" dirty="0" smtClean="0">
                <a:solidFill>
                  <a:schemeClr val="tx2"/>
                </a:solidFill>
              </a:rPr>
              <a:t>Debrief</a:t>
            </a:r>
          </a:p>
          <a:p>
            <a:r>
              <a:rPr lang="en-US" altLang="en-US" sz="2400" dirty="0" smtClean="0">
                <a:solidFill>
                  <a:schemeClr val="tx2"/>
                </a:solidFill>
              </a:rPr>
              <a:t>Factors</a:t>
            </a:r>
          </a:p>
          <a:p>
            <a:r>
              <a:rPr lang="en-US" altLang="en-US" sz="2400" dirty="0" smtClean="0">
                <a:solidFill>
                  <a:schemeClr val="tx2"/>
                </a:solidFill>
              </a:rPr>
              <a:t>Consider:</a:t>
            </a:r>
          </a:p>
          <a:p>
            <a:pPr lvl="1"/>
            <a:r>
              <a:rPr lang="en-US" altLang="en-US" sz="2300" dirty="0" smtClean="0">
                <a:solidFill>
                  <a:schemeClr val="tx2"/>
                </a:solidFill>
              </a:rPr>
              <a:t>Sender(s) and Receiver(s)</a:t>
            </a:r>
          </a:p>
          <a:p>
            <a:pPr lvl="1"/>
            <a:r>
              <a:rPr lang="en-US" altLang="en-US" sz="2300" dirty="0" smtClean="0">
                <a:solidFill>
                  <a:schemeClr val="tx2"/>
                </a:solidFill>
              </a:rPr>
              <a:t>Audience</a:t>
            </a:r>
          </a:p>
          <a:p>
            <a:pPr lvl="1"/>
            <a:r>
              <a:rPr lang="en-US" altLang="en-US" sz="2300" dirty="0" smtClean="0">
                <a:solidFill>
                  <a:schemeClr val="tx2"/>
                </a:solidFill>
              </a:rPr>
              <a:t>Space</a:t>
            </a:r>
          </a:p>
          <a:p>
            <a:pPr lvl="1"/>
            <a:r>
              <a:rPr lang="en-US" altLang="en-US" sz="2300" dirty="0" smtClean="0">
                <a:solidFill>
                  <a:schemeClr val="tx2"/>
                </a:solidFill>
              </a:rPr>
              <a:t>Challenges</a:t>
            </a:r>
          </a:p>
          <a:p>
            <a:pPr lvl="1"/>
            <a:r>
              <a:rPr lang="en-US" altLang="en-US" sz="2300" dirty="0" smtClean="0">
                <a:solidFill>
                  <a:schemeClr val="tx2"/>
                </a:solidFill>
              </a:rPr>
              <a:t>Possible Improvements</a:t>
            </a:r>
          </a:p>
          <a:p>
            <a:endParaRPr lang="en-US" altLang="en-US" sz="2400" dirty="0" smtClean="0"/>
          </a:p>
          <a:p>
            <a:endParaRPr lang="en-US" altLang="en-US" sz="2400" dirty="0" smtClean="0"/>
          </a:p>
        </p:txBody>
      </p:sp>
    </p:spTree>
    <p:extLst>
      <p:ext uri="{BB962C8B-B14F-4D97-AF65-F5344CB8AC3E}">
        <p14:creationId xmlns:p14="http://schemas.microsoft.com/office/powerpoint/2010/main" val="96233962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idx="4294967295"/>
          </p:nvPr>
        </p:nvSpPr>
        <p:spPr>
          <a:xfrm>
            <a:off x="914400" y="455613"/>
            <a:ext cx="8229600" cy="1143000"/>
          </a:xfrm>
        </p:spPr>
        <p:txBody>
          <a:bodyPr/>
          <a:lstStyle/>
          <a:p>
            <a:pPr eaLnBrk="1" hangingPunct="1"/>
            <a:r>
              <a:rPr lang="en-US" altLang="en-US" sz="2800" dirty="0" smtClean="0"/>
              <a:t>Communication Exercise</a:t>
            </a:r>
          </a:p>
        </p:txBody>
      </p:sp>
      <p:sp>
        <p:nvSpPr>
          <p:cNvPr id="15363" name="Content Placeholder 2"/>
          <p:cNvSpPr>
            <a:spLocks noGrp="1"/>
          </p:cNvSpPr>
          <p:nvPr>
            <p:ph idx="4294967295"/>
          </p:nvPr>
        </p:nvSpPr>
        <p:spPr>
          <a:xfrm>
            <a:off x="2971800" y="1827213"/>
            <a:ext cx="6172200" cy="4649787"/>
          </a:xfrm>
        </p:spPr>
        <p:txBody>
          <a:bodyPr/>
          <a:lstStyle/>
          <a:p>
            <a:pPr eaLnBrk="1" hangingPunct="1">
              <a:buFontTx/>
              <a:buNone/>
            </a:pPr>
            <a:r>
              <a:rPr lang="en-US" altLang="en-US" smtClean="0"/>
              <a:t> </a:t>
            </a:r>
          </a:p>
          <a:p>
            <a:pPr eaLnBrk="1" hangingPunct="1"/>
            <a:endParaRPr lang="en-US" altLang="en-US" smtClean="0"/>
          </a:p>
        </p:txBody>
      </p:sp>
      <p:sp>
        <p:nvSpPr>
          <p:cNvPr id="15364" name="Parallelogram 3"/>
          <p:cNvSpPr>
            <a:spLocks noChangeArrowheads="1"/>
          </p:cNvSpPr>
          <p:nvPr/>
        </p:nvSpPr>
        <p:spPr bwMode="auto">
          <a:xfrm>
            <a:off x="3505200" y="2286000"/>
            <a:ext cx="1447800" cy="914400"/>
          </a:xfrm>
          <a:prstGeom prst="parallelogram">
            <a:avLst>
              <a:gd name="adj" fmla="val 25003"/>
            </a:avLst>
          </a:prstGeom>
          <a:solidFill>
            <a:schemeClr val="accent1"/>
          </a:solidFill>
          <a:ln w="9525" algn="ctr">
            <a:solidFill>
              <a:schemeClr val="tx1"/>
            </a:solidFill>
            <a:round/>
            <a:headEnd/>
            <a:tailEnd/>
          </a:ln>
        </p:spPr>
        <p:txBody>
          <a:bodyPr/>
          <a:lstStyle/>
          <a:p>
            <a:endParaRPr lang="en-US" altLang="en-US"/>
          </a:p>
        </p:txBody>
      </p:sp>
      <p:sp>
        <p:nvSpPr>
          <p:cNvPr id="15365" name="Rectangle 4"/>
          <p:cNvSpPr>
            <a:spLocks noChangeArrowheads="1"/>
          </p:cNvSpPr>
          <p:nvPr/>
        </p:nvSpPr>
        <p:spPr bwMode="auto">
          <a:xfrm>
            <a:off x="4191000" y="3200400"/>
            <a:ext cx="3810000" cy="1905000"/>
          </a:xfrm>
          <a:prstGeom prst="rect">
            <a:avLst/>
          </a:prstGeom>
          <a:solidFill>
            <a:schemeClr val="accent1"/>
          </a:solidFill>
          <a:ln w="9525" algn="ctr">
            <a:solidFill>
              <a:schemeClr val="tx1"/>
            </a:solidFill>
            <a:round/>
            <a:headEnd/>
            <a:tailEnd/>
          </a:ln>
        </p:spPr>
        <p:txBody>
          <a:bodyPr/>
          <a:lstStyle/>
          <a:p>
            <a:endParaRPr lang="en-US" altLang="en-US"/>
          </a:p>
        </p:txBody>
      </p:sp>
      <p:sp>
        <p:nvSpPr>
          <p:cNvPr id="15366" name="Isosceles Triangle 5"/>
          <p:cNvSpPr>
            <a:spLocks noChangeArrowheads="1"/>
          </p:cNvSpPr>
          <p:nvPr/>
        </p:nvSpPr>
        <p:spPr bwMode="auto">
          <a:xfrm>
            <a:off x="4191000" y="5105400"/>
            <a:ext cx="1219200" cy="1295400"/>
          </a:xfrm>
          <a:prstGeom prst="triangle">
            <a:avLst>
              <a:gd name="adj" fmla="val 50000"/>
            </a:avLst>
          </a:prstGeom>
          <a:solidFill>
            <a:schemeClr val="accent1"/>
          </a:solidFill>
          <a:ln w="9525" algn="ctr">
            <a:solidFill>
              <a:schemeClr val="tx1"/>
            </a:solidFill>
            <a:round/>
            <a:headEnd/>
            <a:tailEnd/>
          </a:ln>
        </p:spPr>
        <p:txBody>
          <a:bodyPr/>
          <a:lstStyle/>
          <a:p>
            <a:endParaRPr lang="en-US" altLang="en-US"/>
          </a:p>
        </p:txBody>
      </p:sp>
      <p:sp>
        <p:nvSpPr>
          <p:cNvPr id="6" name="5-Point Star 5"/>
          <p:cNvSpPr/>
          <p:nvPr/>
        </p:nvSpPr>
        <p:spPr>
          <a:xfrm>
            <a:off x="2209800" y="4152106"/>
            <a:ext cx="1600200" cy="1600994"/>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altLang="en-US" sz="2800" dirty="0" smtClean="0">
                <a:solidFill>
                  <a:schemeClr val="tx2"/>
                </a:solidFill>
              </a:rPr>
              <a:t>Oral Communication Exercise</a:t>
            </a:r>
          </a:p>
        </p:txBody>
      </p:sp>
      <p:sp>
        <p:nvSpPr>
          <p:cNvPr id="12291" name="Rectangle 3"/>
          <p:cNvSpPr>
            <a:spLocks noGrp="1" noChangeArrowheads="1"/>
          </p:cNvSpPr>
          <p:nvPr>
            <p:ph type="body" idx="1"/>
          </p:nvPr>
        </p:nvSpPr>
        <p:spPr>
          <a:xfrm>
            <a:off x="2128836" y="1295400"/>
            <a:ext cx="6172199" cy="4646611"/>
          </a:xfrm>
        </p:spPr>
        <p:txBody>
          <a:bodyPr/>
          <a:lstStyle/>
          <a:p>
            <a:pPr marL="0" indent="0">
              <a:buNone/>
            </a:pPr>
            <a:r>
              <a:rPr lang="en-US" altLang="en-US" sz="2400" dirty="0" smtClean="0">
                <a:solidFill>
                  <a:schemeClr val="tx2"/>
                </a:solidFill>
              </a:rPr>
              <a:t>Debrief</a:t>
            </a:r>
          </a:p>
          <a:p>
            <a:r>
              <a:rPr lang="en-US" altLang="en-US" sz="2400" dirty="0" smtClean="0">
                <a:solidFill>
                  <a:schemeClr val="tx2"/>
                </a:solidFill>
              </a:rPr>
              <a:t>Factors</a:t>
            </a:r>
          </a:p>
          <a:p>
            <a:r>
              <a:rPr lang="en-US" altLang="en-US" sz="2400" dirty="0" smtClean="0">
                <a:solidFill>
                  <a:schemeClr val="tx2"/>
                </a:solidFill>
              </a:rPr>
              <a:t>Consider:</a:t>
            </a:r>
          </a:p>
          <a:p>
            <a:pPr lvl="1"/>
            <a:r>
              <a:rPr lang="en-US" altLang="en-US" sz="2300" dirty="0" smtClean="0">
                <a:solidFill>
                  <a:schemeClr val="tx2"/>
                </a:solidFill>
              </a:rPr>
              <a:t>Sender(s) and Receiver(s)</a:t>
            </a:r>
          </a:p>
          <a:p>
            <a:pPr lvl="1"/>
            <a:r>
              <a:rPr lang="en-US" altLang="en-US" sz="2300" dirty="0" smtClean="0">
                <a:solidFill>
                  <a:schemeClr val="tx2"/>
                </a:solidFill>
              </a:rPr>
              <a:t>Audience</a:t>
            </a:r>
          </a:p>
          <a:p>
            <a:pPr lvl="1"/>
            <a:r>
              <a:rPr lang="en-US" altLang="en-US" sz="2300" dirty="0" smtClean="0">
                <a:solidFill>
                  <a:schemeClr val="tx2"/>
                </a:solidFill>
              </a:rPr>
              <a:t>Space</a:t>
            </a:r>
          </a:p>
          <a:p>
            <a:pPr lvl="1"/>
            <a:r>
              <a:rPr lang="en-US" altLang="en-US" sz="2300" dirty="0" smtClean="0">
                <a:solidFill>
                  <a:schemeClr val="tx2"/>
                </a:solidFill>
              </a:rPr>
              <a:t>Challenges</a:t>
            </a:r>
          </a:p>
          <a:p>
            <a:pPr lvl="1"/>
            <a:r>
              <a:rPr lang="en-US" altLang="en-US" sz="2300" dirty="0" smtClean="0">
                <a:solidFill>
                  <a:schemeClr val="tx2"/>
                </a:solidFill>
              </a:rPr>
              <a:t>Possible Improvements</a:t>
            </a:r>
          </a:p>
          <a:p>
            <a:endParaRPr lang="en-US" altLang="en-US" sz="2400" dirty="0" smtClean="0"/>
          </a:p>
          <a:p>
            <a:endParaRPr lang="en-US" altLang="en-US" sz="2400" dirty="0" smtClean="0"/>
          </a:p>
        </p:txBody>
      </p:sp>
    </p:spTree>
    <p:extLst>
      <p:ext uri="{BB962C8B-B14F-4D97-AF65-F5344CB8AC3E}">
        <p14:creationId xmlns:p14="http://schemas.microsoft.com/office/powerpoint/2010/main" val="12922947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2057400" y="381000"/>
            <a:ext cx="5867400" cy="1143000"/>
          </a:xfrm>
        </p:spPr>
        <p:txBody>
          <a:bodyPr/>
          <a:lstStyle/>
          <a:p>
            <a:r>
              <a:rPr lang="en-US" altLang="en-US" sz="2400" dirty="0" smtClean="0">
                <a:solidFill>
                  <a:schemeClr val="tx2"/>
                </a:solidFill>
              </a:rPr>
              <a:t>LA Times Story – 10/6/16</a:t>
            </a:r>
          </a:p>
        </p:txBody>
      </p:sp>
      <p:sp>
        <p:nvSpPr>
          <p:cNvPr id="29699" name="Content Placeholder 2"/>
          <p:cNvSpPr>
            <a:spLocks noGrp="1"/>
          </p:cNvSpPr>
          <p:nvPr>
            <p:ph idx="1"/>
          </p:nvPr>
        </p:nvSpPr>
        <p:spPr>
          <a:xfrm>
            <a:off x="2128836" y="1066800"/>
            <a:ext cx="6172199" cy="4875211"/>
          </a:xfrm>
        </p:spPr>
        <p:txBody>
          <a:bodyPr/>
          <a:lstStyle/>
          <a:p>
            <a:pPr marL="857250" lvl="1" indent="-457200">
              <a:buNone/>
            </a:pPr>
            <a:r>
              <a:rPr lang="en-US" sz="2400" b="1" dirty="0">
                <a:solidFill>
                  <a:schemeClr val="tx2"/>
                </a:solidFill>
              </a:rPr>
              <a:t>Earthquake: Magnitude 2.7 quake strikes in southeast </a:t>
            </a:r>
            <a:r>
              <a:rPr lang="en-US" sz="2400" b="1" dirty="0" smtClean="0">
                <a:solidFill>
                  <a:schemeClr val="tx2"/>
                </a:solidFill>
              </a:rPr>
              <a:t>Long Beach</a:t>
            </a:r>
          </a:p>
          <a:p>
            <a:pPr marL="0" indent="0">
              <a:buNone/>
            </a:pPr>
            <a:r>
              <a:rPr lang="en-US" sz="1200" dirty="0">
                <a:solidFill>
                  <a:schemeClr val="tx2"/>
                </a:solidFill>
              </a:rPr>
              <a:t>By </a:t>
            </a:r>
            <a:r>
              <a:rPr lang="en-US" sz="1200" dirty="0" err="1">
                <a:solidFill>
                  <a:schemeClr val="tx2"/>
                </a:solidFill>
              </a:rPr>
              <a:t>Quakebot</a:t>
            </a:r>
            <a:endParaRPr lang="en-US" sz="1200" dirty="0">
              <a:solidFill>
                <a:schemeClr val="tx2"/>
              </a:solidFill>
            </a:endParaRPr>
          </a:p>
          <a:p>
            <a:pPr marL="0" indent="0">
              <a:buNone/>
            </a:pPr>
            <a:r>
              <a:rPr lang="en-US" sz="1600" dirty="0">
                <a:solidFill>
                  <a:schemeClr val="tx2"/>
                </a:solidFill>
              </a:rPr>
              <a:t>A shallow magnitude 2.7 earthquake was reported Thursday afternoon in southeast Long Beach, according to the U.S. Geological Survey. The temblor occurred at 1:54 p.m. Pacific time at a depth of 7.5 miles</a:t>
            </a:r>
            <a:r>
              <a:rPr lang="en-US" sz="1600" dirty="0" smtClean="0">
                <a:solidFill>
                  <a:schemeClr val="tx2"/>
                </a:solidFill>
              </a:rPr>
              <a:t>.</a:t>
            </a:r>
          </a:p>
          <a:p>
            <a:pPr marL="0" indent="0">
              <a:buNone/>
            </a:pPr>
            <a:endParaRPr lang="en-US" sz="1600" dirty="0">
              <a:solidFill>
                <a:schemeClr val="tx2"/>
              </a:solidFill>
            </a:endParaRPr>
          </a:p>
          <a:p>
            <a:pPr marL="0" indent="0">
              <a:buNone/>
            </a:pPr>
            <a:r>
              <a:rPr lang="en-US" sz="1600" dirty="0">
                <a:solidFill>
                  <a:schemeClr val="tx2"/>
                </a:solidFill>
              </a:rPr>
              <a:t>According to the USGS, the epicenter was located just south of the Long Beach Veterans Affairs Medical Center, two miles from Rossmoor and 2½ miles from Seal Beach</a:t>
            </a:r>
            <a:r>
              <a:rPr lang="en-US" sz="1600" dirty="0" smtClean="0">
                <a:solidFill>
                  <a:schemeClr val="tx2"/>
                </a:solidFill>
              </a:rPr>
              <a:t>.</a:t>
            </a:r>
          </a:p>
          <a:p>
            <a:pPr marL="0" indent="0">
              <a:buNone/>
            </a:pPr>
            <a:endParaRPr lang="en-US" sz="1600" dirty="0">
              <a:solidFill>
                <a:schemeClr val="tx2"/>
              </a:solidFill>
            </a:endParaRPr>
          </a:p>
          <a:p>
            <a:pPr marL="0" indent="0">
              <a:buNone/>
            </a:pPr>
            <a:r>
              <a:rPr lang="en-US" sz="1600" dirty="0">
                <a:solidFill>
                  <a:schemeClr val="tx2"/>
                </a:solidFill>
              </a:rPr>
              <a:t>In the last 10 days, there have been no earthquakes of magnitude 3.0 or greater centered nearby</a:t>
            </a:r>
            <a:r>
              <a:rPr lang="en-US" sz="1600" dirty="0" smtClean="0">
                <a:solidFill>
                  <a:schemeClr val="tx2"/>
                </a:solidFill>
              </a:rPr>
              <a:t>.</a:t>
            </a:r>
          </a:p>
          <a:p>
            <a:pPr marL="0" indent="0">
              <a:buNone/>
            </a:pPr>
            <a:endParaRPr lang="en-US" sz="1600" dirty="0">
              <a:solidFill>
                <a:schemeClr val="tx2"/>
              </a:solidFill>
            </a:endParaRPr>
          </a:p>
          <a:p>
            <a:pPr marL="0" indent="0">
              <a:buNone/>
            </a:pPr>
            <a:r>
              <a:rPr lang="en-US" sz="1600" dirty="0">
                <a:solidFill>
                  <a:schemeClr val="tx2"/>
                </a:solidFill>
              </a:rPr>
              <a:t>This information comes from the USGS Earthquake Notification Service and this post was created by an algorithm written by the author.</a:t>
            </a:r>
          </a:p>
          <a:p>
            <a:pPr marL="857250" lvl="1" indent="-457200">
              <a:buNone/>
            </a:pPr>
            <a:endParaRPr lang="en-US" altLang="en-US" sz="2300" dirty="0" smtClean="0">
              <a:solidFill>
                <a:schemeClr val="tx2"/>
              </a:solidFill>
            </a:endParaRPr>
          </a:p>
        </p:txBody>
      </p:sp>
    </p:spTree>
    <p:extLst>
      <p:ext uri="{BB962C8B-B14F-4D97-AF65-F5344CB8AC3E}">
        <p14:creationId xmlns:p14="http://schemas.microsoft.com/office/powerpoint/2010/main" val="327424523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idx="4294967295"/>
          </p:nvPr>
        </p:nvSpPr>
        <p:spPr>
          <a:xfrm>
            <a:off x="685800" y="533400"/>
            <a:ext cx="8458200" cy="1143000"/>
          </a:xfrm>
        </p:spPr>
        <p:txBody>
          <a:bodyPr/>
          <a:lstStyle/>
          <a:p>
            <a:pPr eaLnBrk="1" hangingPunct="1"/>
            <a:r>
              <a:rPr lang="en-US" altLang="en-US" sz="2800" dirty="0" smtClean="0"/>
              <a:t>Communication Exercise</a:t>
            </a:r>
          </a:p>
        </p:txBody>
      </p:sp>
      <p:sp>
        <p:nvSpPr>
          <p:cNvPr id="16388" name="Rectangle 8"/>
          <p:cNvSpPr>
            <a:spLocks noChangeArrowheads="1"/>
          </p:cNvSpPr>
          <p:nvPr/>
        </p:nvSpPr>
        <p:spPr bwMode="auto">
          <a:xfrm>
            <a:off x="3124200" y="2667000"/>
            <a:ext cx="1066800" cy="838200"/>
          </a:xfrm>
          <a:prstGeom prst="rect">
            <a:avLst/>
          </a:prstGeom>
          <a:solidFill>
            <a:schemeClr val="accent1"/>
          </a:solidFill>
          <a:ln w="9525" algn="ctr">
            <a:solidFill>
              <a:schemeClr val="tx1"/>
            </a:solidFill>
            <a:round/>
            <a:headEnd/>
            <a:tailEnd/>
          </a:ln>
        </p:spPr>
        <p:txBody>
          <a:bodyPr/>
          <a:lstStyle/>
          <a:p>
            <a:endParaRPr lang="en-US" altLang="en-US"/>
          </a:p>
        </p:txBody>
      </p:sp>
      <p:sp>
        <p:nvSpPr>
          <p:cNvPr id="16389" name="Rectangle 11"/>
          <p:cNvSpPr>
            <a:spLocks noChangeArrowheads="1"/>
          </p:cNvSpPr>
          <p:nvPr/>
        </p:nvSpPr>
        <p:spPr bwMode="auto">
          <a:xfrm>
            <a:off x="3124200" y="3505200"/>
            <a:ext cx="2971800" cy="990600"/>
          </a:xfrm>
          <a:prstGeom prst="rect">
            <a:avLst/>
          </a:prstGeom>
          <a:solidFill>
            <a:schemeClr val="accent1"/>
          </a:solidFill>
          <a:ln w="9525" algn="ctr">
            <a:solidFill>
              <a:schemeClr val="tx1"/>
            </a:solidFill>
            <a:round/>
            <a:headEnd/>
            <a:tailEnd/>
          </a:ln>
        </p:spPr>
        <p:txBody>
          <a:bodyPr/>
          <a:lstStyle/>
          <a:p>
            <a:endParaRPr lang="en-US" altLang="en-US"/>
          </a:p>
        </p:txBody>
      </p:sp>
      <p:sp>
        <p:nvSpPr>
          <p:cNvPr id="16390" name="Rectangle 12"/>
          <p:cNvSpPr>
            <a:spLocks noChangeArrowheads="1"/>
          </p:cNvSpPr>
          <p:nvPr/>
        </p:nvSpPr>
        <p:spPr bwMode="auto">
          <a:xfrm>
            <a:off x="5029200" y="4495800"/>
            <a:ext cx="1066800" cy="990600"/>
          </a:xfrm>
          <a:prstGeom prst="rect">
            <a:avLst/>
          </a:prstGeom>
          <a:solidFill>
            <a:schemeClr val="accent1"/>
          </a:solidFill>
          <a:ln w="9525" algn="ctr">
            <a:solidFill>
              <a:schemeClr val="tx1"/>
            </a:solidFill>
            <a:round/>
            <a:headEnd/>
            <a:tailEnd/>
          </a:ln>
        </p:spPr>
        <p:txBody>
          <a:bodyPr/>
          <a:lstStyle/>
          <a:p>
            <a:endParaRPr lang="en-US" altLang="en-US"/>
          </a:p>
        </p:txBody>
      </p:sp>
      <p:sp>
        <p:nvSpPr>
          <p:cNvPr id="16391" name="Rectangle 13"/>
          <p:cNvSpPr>
            <a:spLocks noChangeArrowheads="1"/>
          </p:cNvSpPr>
          <p:nvPr/>
        </p:nvSpPr>
        <p:spPr bwMode="auto">
          <a:xfrm rot="2619179">
            <a:off x="2854325" y="4606925"/>
            <a:ext cx="533400" cy="533400"/>
          </a:xfrm>
          <a:prstGeom prst="rect">
            <a:avLst/>
          </a:prstGeom>
          <a:solidFill>
            <a:schemeClr val="accent1"/>
          </a:solidFill>
          <a:ln w="9525" algn="ctr">
            <a:solidFill>
              <a:schemeClr val="tx1"/>
            </a:solidFill>
            <a:round/>
            <a:headEnd/>
            <a:tailEnd/>
          </a:ln>
        </p:spPr>
        <p:txBody>
          <a:bodyPr/>
          <a:lstStyle/>
          <a:p>
            <a:endParaRPr lang="en-US" altLang="en-US"/>
          </a:p>
        </p:txBody>
      </p:sp>
      <p:sp>
        <p:nvSpPr>
          <p:cNvPr id="7" name="5-Point Star 6"/>
          <p:cNvSpPr/>
          <p:nvPr/>
        </p:nvSpPr>
        <p:spPr>
          <a:xfrm>
            <a:off x="4762500" y="1850686"/>
            <a:ext cx="1600200" cy="1600994"/>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altLang="en-US" sz="2800" dirty="0" smtClean="0">
                <a:solidFill>
                  <a:schemeClr val="tx2"/>
                </a:solidFill>
              </a:rPr>
              <a:t>Oral Communication Exercise</a:t>
            </a:r>
          </a:p>
        </p:txBody>
      </p:sp>
      <p:sp>
        <p:nvSpPr>
          <p:cNvPr id="12291" name="Rectangle 3"/>
          <p:cNvSpPr>
            <a:spLocks noGrp="1" noChangeArrowheads="1"/>
          </p:cNvSpPr>
          <p:nvPr>
            <p:ph type="body" idx="1"/>
          </p:nvPr>
        </p:nvSpPr>
        <p:spPr>
          <a:xfrm>
            <a:off x="2128836" y="1295400"/>
            <a:ext cx="6172199" cy="4646611"/>
          </a:xfrm>
        </p:spPr>
        <p:txBody>
          <a:bodyPr/>
          <a:lstStyle/>
          <a:p>
            <a:pPr marL="0" indent="0">
              <a:buNone/>
            </a:pPr>
            <a:r>
              <a:rPr lang="en-US" altLang="en-US" sz="2400" dirty="0" smtClean="0">
                <a:solidFill>
                  <a:schemeClr val="tx2"/>
                </a:solidFill>
              </a:rPr>
              <a:t>Debrief</a:t>
            </a:r>
          </a:p>
          <a:p>
            <a:r>
              <a:rPr lang="en-US" altLang="en-US" sz="2400" dirty="0" smtClean="0">
                <a:solidFill>
                  <a:schemeClr val="tx2"/>
                </a:solidFill>
              </a:rPr>
              <a:t>Factors</a:t>
            </a:r>
          </a:p>
          <a:p>
            <a:r>
              <a:rPr lang="en-US" altLang="en-US" sz="2400" dirty="0" smtClean="0">
                <a:solidFill>
                  <a:schemeClr val="tx2"/>
                </a:solidFill>
              </a:rPr>
              <a:t>Consider:</a:t>
            </a:r>
          </a:p>
          <a:p>
            <a:pPr lvl="1"/>
            <a:r>
              <a:rPr lang="en-US" altLang="en-US" sz="2300" dirty="0" smtClean="0">
                <a:solidFill>
                  <a:schemeClr val="tx2"/>
                </a:solidFill>
              </a:rPr>
              <a:t>Sender(s) and Receiver(s)</a:t>
            </a:r>
          </a:p>
          <a:p>
            <a:pPr lvl="1"/>
            <a:r>
              <a:rPr lang="en-US" altLang="en-US" sz="2300" dirty="0" smtClean="0">
                <a:solidFill>
                  <a:schemeClr val="tx2"/>
                </a:solidFill>
              </a:rPr>
              <a:t>Audience</a:t>
            </a:r>
          </a:p>
          <a:p>
            <a:pPr lvl="1"/>
            <a:r>
              <a:rPr lang="en-US" altLang="en-US" sz="2300" dirty="0" smtClean="0">
                <a:solidFill>
                  <a:schemeClr val="tx2"/>
                </a:solidFill>
              </a:rPr>
              <a:t>Space</a:t>
            </a:r>
          </a:p>
          <a:p>
            <a:pPr lvl="1"/>
            <a:r>
              <a:rPr lang="en-US" altLang="en-US" sz="2300" dirty="0" smtClean="0">
                <a:solidFill>
                  <a:schemeClr val="tx2"/>
                </a:solidFill>
              </a:rPr>
              <a:t>Challenges</a:t>
            </a:r>
          </a:p>
          <a:p>
            <a:pPr lvl="1"/>
            <a:r>
              <a:rPr lang="en-US" altLang="en-US" sz="2300" dirty="0" smtClean="0">
                <a:solidFill>
                  <a:schemeClr val="tx2"/>
                </a:solidFill>
              </a:rPr>
              <a:t>Possible Improvements</a:t>
            </a:r>
          </a:p>
          <a:p>
            <a:endParaRPr lang="en-US" altLang="en-US" sz="2400" dirty="0" smtClean="0"/>
          </a:p>
          <a:p>
            <a:endParaRPr lang="en-US" altLang="en-US" sz="2400" dirty="0" smtClean="0"/>
          </a:p>
        </p:txBody>
      </p:sp>
    </p:spTree>
    <p:extLst>
      <p:ext uri="{BB962C8B-B14F-4D97-AF65-F5344CB8AC3E}">
        <p14:creationId xmlns:p14="http://schemas.microsoft.com/office/powerpoint/2010/main" val="161938812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idx="4294967295"/>
          </p:nvPr>
        </p:nvSpPr>
        <p:spPr>
          <a:xfrm>
            <a:off x="609600" y="455613"/>
            <a:ext cx="8534400" cy="1143000"/>
          </a:xfrm>
        </p:spPr>
        <p:txBody>
          <a:bodyPr/>
          <a:lstStyle/>
          <a:p>
            <a:pPr eaLnBrk="1" hangingPunct="1"/>
            <a:r>
              <a:rPr lang="en-US" altLang="en-US" sz="2800" dirty="0" smtClean="0"/>
              <a:t>Communication Exercise</a:t>
            </a:r>
          </a:p>
        </p:txBody>
      </p:sp>
      <p:sp>
        <p:nvSpPr>
          <p:cNvPr id="17412" name="Rectangle 3"/>
          <p:cNvSpPr>
            <a:spLocks noChangeArrowheads="1"/>
          </p:cNvSpPr>
          <p:nvPr/>
        </p:nvSpPr>
        <p:spPr bwMode="auto">
          <a:xfrm>
            <a:off x="2819400" y="2057400"/>
            <a:ext cx="2286000" cy="1219200"/>
          </a:xfrm>
          <a:prstGeom prst="rect">
            <a:avLst/>
          </a:prstGeom>
          <a:solidFill>
            <a:schemeClr val="accent1"/>
          </a:solidFill>
          <a:ln w="9525" algn="ctr">
            <a:solidFill>
              <a:schemeClr val="tx1"/>
            </a:solidFill>
            <a:round/>
            <a:headEnd/>
            <a:tailEnd/>
          </a:ln>
        </p:spPr>
        <p:txBody>
          <a:bodyPr/>
          <a:lstStyle/>
          <a:p>
            <a:endParaRPr lang="en-US" altLang="en-US"/>
          </a:p>
        </p:txBody>
      </p:sp>
      <p:sp>
        <p:nvSpPr>
          <p:cNvPr id="17413" name="Flowchart: Decision 4"/>
          <p:cNvSpPr>
            <a:spLocks noChangeArrowheads="1"/>
          </p:cNvSpPr>
          <p:nvPr/>
        </p:nvSpPr>
        <p:spPr bwMode="auto">
          <a:xfrm rot="156111">
            <a:off x="3670300" y="3373438"/>
            <a:ext cx="914400" cy="609600"/>
          </a:xfrm>
          <a:prstGeom prst="flowChartDecision">
            <a:avLst/>
          </a:prstGeom>
          <a:solidFill>
            <a:schemeClr val="accent1"/>
          </a:solidFill>
          <a:ln w="9525" algn="ctr">
            <a:solidFill>
              <a:schemeClr val="tx1"/>
            </a:solidFill>
            <a:round/>
            <a:headEnd/>
            <a:tailEnd/>
          </a:ln>
        </p:spPr>
        <p:txBody>
          <a:bodyPr/>
          <a:lstStyle/>
          <a:p>
            <a:endParaRPr lang="en-US" altLang="en-US"/>
          </a:p>
        </p:txBody>
      </p:sp>
      <p:sp>
        <p:nvSpPr>
          <p:cNvPr id="17414" name="Flowchart: Decision 5"/>
          <p:cNvSpPr>
            <a:spLocks noChangeArrowheads="1"/>
          </p:cNvSpPr>
          <p:nvPr/>
        </p:nvSpPr>
        <p:spPr bwMode="auto">
          <a:xfrm>
            <a:off x="2362200" y="3276600"/>
            <a:ext cx="1676400" cy="1295400"/>
          </a:xfrm>
          <a:prstGeom prst="flowChartDecision">
            <a:avLst/>
          </a:prstGeom>
          <a:solidFill>
            <a:schemeClr val="accent1"/>
          </a:solidFill>
          <a:ln w="9525" algn="ctr">
            <a:solidFill>
              <a:schemeClr val="tx1"/>
            </a:solidFill>
            <a:round/>
            <a:headEnd/>
            <a:tailEnd/>
          </a:ln>
        </p:spPr>
        <p:txBody>
          <a:bodyPr/>
          <a:lstStyle/>
          <a:p>
            <a:endParaRPr lang="en-US" altLang="en-US"/>
          </a:p>
        </p:txBody>
      </p:sp>
      <p:sp>
        <p:nvSpPr>
          <p:cNvPr id="2" name="Down Arrow 1"/>
          <p:cNvSpPr/>
          <p:nvPr/>
        </p:nvSpPr>
        <p:spPr>
          <a:xfrm flipH="1" flipV="1">
            <a:off x="6172200" y="2712719"/>
            <a:ext cx="533400" cy="56388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altLang="en-US" sz="2800" dirty="0" smtClean="0">
                <a:solidFill>
                  <a:schemeClr val="tx2"/>
                </a:solidFill>
              </a:rPr>
              <a:t>Oral Communication Exercise</a:t>
            </a:r>
          </a:p>
        </p:txBody>
      </p:sp>
      <p:sp>
        <p:nvSpPr>
          <p:cNvPr id="12291" name="Rectangle 3"/>
          <p:cNvSpPr>
            <a:spLocks noGrp="1" noChangeArrowheads="1"/>
          </p:cNvSpPr>
          <p:nvPr>
            <p:ph type="body" idx="1"/>
          </p:nvPr>
        </p:nvSpPr>
        <p:spPr>
          <a:xfrm>
            <a:off x="2128836" y="1295400"/>
            <a:ext cx="6172199" cy="4646611"/>
          </a:xfrm>
        </p:spPr>
        <p:txBody>
          <a:bodyPr/>
          <a:lstStyle/>
          <a:p>
            <a:pPr marL="0" indent="0">
              <a:buNone/>
            </a:pPr>
            <a:r>
              <a:rPr lang="en-US" altLang="en-US" sz="2400" dirty="0" smtClean="0">
                <a:solidFill>
                  <a:schemeClr val="tx2"/>
                </a:solidFill>
              </a:rPr>
              <a:t>Debrief</a:t>
            </a:r>
          </a:p>
          <a:p>
            <a:r>
              <a:rPr lang="en-US" altLang="en-US" sz="2400" dirty="0" smtClean="0">
                <a:solidFill>
                  <a:schemeClr val="tx2"/>
                </a:solidFill>
              </a:rPr>
              <a:t>Factors</a:t>
            </a:r>
          </a:p>
          <a:p>
            <a:r>
              <a:rPr lang="en-US" altLang="en-US" sz="2400" dirty="0" smtClean="0">
                <a:solidFill>
                  <a:schemeClr val="tx2"/>
                </a:solidFill>
              </a:rPr>
              <a:t>Consider:</a:t>
            </a:r>
          </a:p>
          <a:p>
            <a:pPr lvl="1"/>
            <a:r>
              <a:rPr lang="en-US" altLang="en-US" sz="2300" dirty="0" smtClean="0">
                <a:solidFill>
                  <a:schemeClr val="tx2"/>
                </a:solidFill>
              </a:rPr>
              <a:t>Sender(s) and Receiver(s)</a:t>
            </a:r>
          </a:p>
          <a:p>
            <a:pPr lvl="1"/>
            <a:r>
              <a:rPr lang="en-US" altLang="en-US" sz="2300" dirty="0" smtClean="0">
                <a:solidFill>
                  <a:schemeClr val="tx2"/>
                </a:solidFill>
              </a:rPr>
              <a:t>Audience</a:t>
            </a:r>
          </a:p>
          <a:p>
            <a:pPr lvl="1"/>
            <a:r>
              <a:rPr lang="en-US" altLang="en-US" sz="2300" dirty="0" smtClean="0">
                <a:solidFill>
                  <a:schemeClr val="tx2"/>
                </a:solidFill>
              </a:rPr>
              <a:t>Space</a:t>
            </a:r>
          </a:p>
          <a:p>
            <a:pPr lvl="1"/>
            <a:r>
              <a:rPr lang="en-US" altLang="en-US" sz="2300" dirty="0" smtClean="0">
                <a:solidFill>
                  <a:schemeClr val="tx2"/>
                </a:solidFill>
              </a:rPr>
              <a:t>Challenges</a:t>
            </a:r>
          </a:p>
          <a:p>
            <a:pPr lvl="1"/>
            <a:r>
              <a:rPr lang="en-US" altLang="en-US" sz="2300" dirty="0" smtClean="0">
                <a:solidFill>
                  <a:schemeClr val="tx2"/>
                </a:solidFill>
              </a:rPr>
              <a:t>Possible Improvements</a:t>
            </a:r>
          </a:p>
          <a:p>
            <a:endParaRPr lang="en-US" altLang="en-US" sz="2400" dirty="0" smtClean="0"/>
          </a:p>
          <a:p>
            <a:endParaRPr lang="en-US" altLang="en-US" sz="2400" dirty="0" smtClean="0"/>
          </a:p>
        </p:txBody>
      </p:sp>
    </p:spTree>
    <p:extLst>
      <p:ext uri="{BB962C8B-B14F-4D97-AF65-F5344CB8AC3E}">
        <p14:creationId xmlns:p14="http://schemas.microsoft.com/office/powerpoint/2010/main" val="232560810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idx="4294967295"/>
          </p:nvPr>
        </p:nvSpPr>
        <p:spPr>
          <a:xfrm>
            <a:off x="457200" y="455613"/>
            <a:ext cx="8686800" cy="1143000"/>
          </a:xfrm>
        </p:spPr>
        <p:txBody>
          <a:bodyPr/>
          <a:lstStyle/>
          <a:p>
            <a:pPr eaLnBrk="1" hangingPunct="1"/>
            <a:r>
              <a:rPr lang="en-US" altLang="en-US" sz="2800" dirty="0" smtClean="0"/>
              <a:t>Communication Exercise</a:t>
            </a:r>
          </a:p>
        </p:txBody>
      </p:sp>
      <p:sp>
        <p:nvSpPr>
          <p:cNvPr id="18436" name="Rectangle 3"/>
          <p:cNvSpPr>
            <a:spLocks noChangeArrowheads="1"/>
          </p:cNvSpPr>
          <p:nvPr/>
        </p:nvSpPr>
        <p:spPr bwMode="auto">
          <a:xfrm>
            <a:off x="2819400" y="2057400"/>
            <a:ext cx="2286000" cy="1219200"/>
          </a:xfrm>
          <a:prstGeom prst="rect">
            <a:avLst/>
          </a:prstGeom>
          <a:solidFill>
            <a:schemeClr val="accent1"/>
          </a:solidFill>
          <a:ln w="9525" algn="ctr">
            <a:solidFill>
              <a:schemeClr val="tx1"/>
            </a:solidFill>
            <a:round/>
            <a:headEnd/>
            <a:tailEnd/>
          </a:ln>
        </p:spPr>
        <p:txBody>
          <a:bodyPr/>
          <a:lstStyle/>
          <a:p>
            <a:endParaRPr lang="en-US" altLang="en-US"/>
          </a:p>
        </p:txBody>
      </p:sp>
      <p:sp>
        <p:nvSpPr>
          <p:cNvPr id="18437" name="Rectangle 1"/>
          <p:cNvSpPr>
            <a:spLocks noChangeArrowheads="1"/>
          </p:cNvSpPr>
          <p:nvPr/>
        </p:nvSpPr>
        <p:spPr bwMode="auto">
          <a:xfrm>
            <a:off x="4038600" y="3276600"/>
            <a:ext cx="2286000" cy="1066800"/>
          </a:xfrm>
          <a:prstGeom prst="rect">
            <a:avLst/>
          </a:prstGeom>
          <a:solidFill>
            <a:schemeClr val="accent1"/>
          </a:solidFill>
          <a:ln w="9525" algn="ctr">
            <a:solidFill>
              <a:schemeClr val="tx1"/>
            </a:solidFill>
            <a:round/>
            <a:headEnd/>
            <a:tailEnd/>
          </a:ln>
        </p:spPr>
        <p:txBody>
          <a:bodyPr/>
          <a:lstStyle/>
          <a:p>
            <a:endParaRPr lang="en-US" altLang="en-US"/>
          </a:p>
        </p:txBody>
      </p:sp>
      <p:sp>
        <p:nvSpPr>
          <p:cNvPr id="18438" name="Rectangle 2"/>
          <p:cNvSpPr>
            <a:spLocks noChangeArrowheads="1"/>
          </p:cNvSpPr>
          <p:nvPr/>
        </p:nvSpPr>
        <p:spPr bwMode="auto">
          <a:xfrm>
            <a:off x="2209800" y="4343400"/>
            <a:ext cx="2362200" cy="1524000"/>
          </a:xfrm>
          <a:prstGeom prst="rect">
            <a:avLst/>
          </a:prstGeom>
          <a:solidFill>
            <a:schemeClr val="accent1"/>
          </a:solidFill>
          <a:ln w="9525" algn="ctr">
            <a:solidFill>
              <a:schemeClr val="tx1"/>
            </a:solidFill>
            <a:round/>
            <a:headEnd/>
            <a:tailEnd/>
          </a:ln>
        </p:spPr>
        <p:txBody>
          <a:bodyPr/>
          <a:lstStyle/>
          <a:p>
            <a:endParaRPr lang="en-US" altLang="en-US"/>
          </a:p>
        </p:txBody>
      </p:sp>
      <p:sp>
        <p:nvSpPr>
          <p:cNvPr id="2" name="Isosceles Triangle 1"/>
          <p:cNvSpPr/>
          <p:nvPr/>
        </p:nvSpPr>
        <p:spPr>
          <a:xfrm>
            <a:off x="5943600" y="4876800"/>
            <a:ext cx="990600" cy="12192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altLang="en-US" sz="2800" dirty="0" smtClean="0">
                <a:solidFill>
                  <a:schemeClr val="tx2"/>
                </a:solidFill>
              </a:rPr>
              <a:t>Oral Communication Exercise</a:t>
            </a:r>
          </a:p>
        </p:txBody>
      </p:sp>
      <p:sp>
        <p:nvSpPr>
          <p:cNvPr id="12291" name="Rectangle 3"/>
          <p:cNvSpPr>
            <a:spLocks noGrp="1" noChangeArrowheads="1"/>
          </p:cNvSpPr>
          <p:nvPr>
            <p:ph type="body" idx="1"/>
          </p:nvPr>
        </p:nvSpPr>
        <p:spPr>
          <a:xfrm>
            <a:off x="2128836" y="1295400"/>
            <a:ext cx="6172199" cy="4646611"/>
          </a:xfrm>
        </p:spPr>
        <p:txBody>
          <a:bodyPr/>
          <a:lstStyle/>
          <a:p>
            <a:pPr marL="0" indent="0">
              <a:buNone/>
            </a:pPr>
            <a:r>
              <a:rPr lang="en-US" altLang="en-US" sz="2400" dirty="0" smtClean="0">
                <a:solidFill>
                  <a:schemeClr val="tx2"/>
                </a:solidFill>
              </a:rPr>
              <a:t>Debrief</a:t>
            </a:r>
          </a:p>
          <a:p>
            <a:r>
              <a:rPr lang="en-US" altLang="en-US" sz="2400" dirty="0" smtClean="0">
                <a:solidFill>
                  <a:schemeClr val="tx2"/>
                </a:solidFill>
              </a:rPr>
              <a:t>Factors</a:t>
            </a:r>
          </a:p>
          <a:p>
            <a:r>
              <a:rPr lang="en-US" altLang="en-US" sz="2400" dirty="0" smtClean="0">
                <a:solidFill>
                  <a:schemeClr val="tx2"/>
                </a:solidFill>
              </a:rPr>
              <a:t>Consider:</a:t>
            </a:r>
          </a:p>
          <a:p>
            <a:pPr lvl="1"/>
            <a:r>
              <a:rPr lang="en-US" altLang="en-US" sz="2300" dirty="0" smtClean="0">
                <a:solidFill>
                  <a:schemeClr val="tx2"/>
                </a:solidFill>
              </a:rPr>
              <a:t>Sender(s) and Receiver(s)</a:t>
            </a:r>
          </a:p>
          <a:p>
            <a:pPr lvl="1"/>
            <a:r>
              <a:rPr lang="en-US" altLang="en-US" sz="2300" dirty="0" smtClean="0">
                <a:solidFill>
                  <a:schemeClr val="tx2"/>
                </a:solidFill>
              </a:rPr>
              <a:t>Audience</a:t>
            </a:r>
          </a:p>
          <a:p>
            <a:pPr lvl="1"/>
            <a:r>
              <a:rPr lang="en-US" altLang="en-US" sz="2300" dirty="0" smtClean="0">
                <a:solidFill>
                  <a:schemeClr val="tx2"/>
                </a:solidFill>
              </a:rPr>
              <a:t>Space</a:t>
            </a:r>
          </a:p>
          <a:p>
            <a:pPr lvl="1"/>
            <a:r>
              <a:rPr lang="en-US" altLang="en-US" sz="2300" dirty="0" smtClean="0">
                <a:solidFill>
                  <a:schemeClr val="tx2"/>
                </a:solidFill>
              </a:rPr>
              <a:t>Challenges</a:t>
            </a:r>
          </a:p>
          <a:p>
            <a:pPr lvl="1"/>
            <a:r>
              <a:rPr lang="en-US" altLang="en-US" sz="2300" dirty="0" smtClean="0">
                <a:solidFill>
                  <a:schemeClr val="tx2"/>
                </a:solidFill>
              </a:rPr>
              <a:t>Possible Improvements</a:t>
            </a:r>
          </a:p>
          <a:p>
            <a:endParaRPr lang="en-US" altLang="en-US" sz="2400" dirty="0" smtClean="0"/>
          </a:p>
          <a:p>
            <a:endParaRPr lang="en-US" altLang="en-US" sz="2400" dirty="0" smtClean="0"/>
          </a:p>
        </p:txBody>
      </p:sp>
    </p:spTree>
    <p:extLst>
      <p:ext uri="{BB962C8B-B14F-4D97-AF65-F5344CB8AC3E}">
        <p14:creationId xmlns:p14="http://schemas.microsoft.com/office/powerpoint/2010/main" val="15320962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altLang="en-US" sz="2800" dirty="0" smtClean="0">
                <a:solidFill>
                  <a:schemeClr val="tx2"/>
                </a:solidFill>
              </a:rPr>
              <a:t>Oral Communication Exercise</a:t>
            </a:r>
          </a:p>
        </p:txBody>
      </p:sp>
      <p:sp>
        <p:nvSpPr>
          <p:cNvPr id="12291" name="Rectangle 3"/>
          <p:cNvSpPr>
            <a:spLocks noGrp="1" noChangeArrowheads="1"/>
          </p:cNvSpPr>
          <p:nvPr>
            <p:ph type="body" idx="1"/>
          </p:nvPr>
        </p:nvSpPr>
        <p:spPr>
          <a:xfrm>
            <a:off x="2128836" y="1295400"/>
            <a:ext cx="6172199" cy="4646611"/>
          </a:xfrm>
        </p:spPr>
        <p:txBody>
          <a:bodyPr/>
          <a:lstStyle/>
          <a:p>
            <a:pPr marL="0" indent="0">
              <a:buNone/>
            </a:pPr>
            <a:r>
              <a:rPr lang="en-US" altLang="en-US" sz="2400" dirty="0" smtClean="0">
                <a:solidFill>
                  <a:schemeClr val="tx2"/>
                </a:solidFill>
              </a:rPr>
              <a:t>Debrief</a:t>
            </a:r>
          </a:p>
          <a:p>
            <a:r>
              <a:rPr lang="en-US" altLang="en-US" sz="2400" dirty="0" smtClean="0">
                <a:solidFill>
                  <a:schemeClr val="tx2"/>
                </a:solidFill>
              </a:rPr>
              <a:t>Relationship Level</a:t>
            </a:r>
          </a:p>
          <a:p>
            <a:r>
              <a:rPr lang="en-US" altLang="en-US" sz="2400" dirty="0" smtClean="0">
                <a:solidFill>
                  <a:schemeClr val="tx2"/>
                </a:solidFill>
              </a:rPr>
              <a:t>Task Level</a:t>
            </a:r>
          </a:p>
          <a:p>
            <a:endParaRPr lang="en-US" altLang="en-US" sz="2400" dirty="0">
              <a:solidFill>
                <a:schemeClr val="tx2"/>
              </a:solidFill>
            </a:endParaRPr>
          </a:p>
          <a:p>
            <a:r>
              <a:rPr lang="en-US" altLang="en-US" sz="2400" dirty="0" smtClean="0">
                <a:solidFill>
                  <a:schemeClr val="tx2"/>
                </a:solidFill>
              </a:rPr>
              <a:t>Factors</a:t>
            </a:r>
          </a:p>
          <a:p>
            <a:pPr lvl="1"/>
            <a:r>
              <a:rPr lang="en-US" altLang="en-US" sz="2200" dirty="0" smtClean="0">
                <a:solidFill>
                  <a:schemeClr val="tx2"/>
                </a:solidFill>
              </a:rPr>
              <a:t>Jargon</a:t>
            </a:r>
          </a:p>
          <a:p>
            <a:pPr lvl="1"/>
            <a:r>
              <a:rPr lang="en-US" altLang="en-US" sz="2200" dirty="0" smtClean="0">
                <a:solidFill>
                  <a:schemeClr val="tx2"/>
                </a:solidFill>
              </a:rPr>
              <a:t>Importance of overview</a:t>
            </a:r>
          </a:p>
          <a:p>
            <a:pPr lvl="1"/>
            <a:r>
              <a:rPr lang="en-US" altLang="en-US" sz="2200" dirty="0" smtClean="0">
                <a:solidFill>
                  <a:schemeClr val="tx2"/>
                </a:solidFill>
              </a:rPr>
              <a:t>Number of participants</a:t>
            </a:r>
          </a:p>
          <a:p>
            <a:pPr lvl="1"/>
            <a:r>
              <a:rPr lang="en-US" altLang="en-US" sz="2200" dirty="0" smtClean="0">
                <a:solidFill>
                  <a:schemeClr val="tx2"/>
                </a:solidFill>
              </a:rPr>
              <a:t>Flow of information</a:t>
            </a:r>
          </a:p>
          <a:p>
            <a:endParaRPr lang="en-US" altLang="en-US" sz="2400" dirty="0" smtClean="0"/>
          </a:p>
          <a:p>
            <a:endParaRPr lang="en-US" altLang="en-US" sz="2400" dirty="0" smtClean="0"/>
          </a:p>
        </p:txBody>
      </p:sp>
    </p:spTree>
    <p:extLst>
      <p:ext uri="{BB962C8B-B14F-4D97-AF65-F5344CB8AC3E}">
        <p14:creationId xmlns:p14="http://schemas.microsoft.com/office/powerpoint/2010/main" val="243394161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altLang="en-US" sz="2400" dirty="0" smtClean="0">
                <a:solidFill>
                  <a:schemeClr val="tx2"/>
                </a:solidFill>
              </a:rPr>
              <a:t>Next Week	</a:t>
            </a:r>
          </a:p>
        </p:txBody>
      </p:sp>
      <p:sp>
        <p:nvSpPr>
          <p:cNvPr id="16387" name="Content Placeholder 2"/>
          <p:cNvSpPr>
            <a:spLocks noGrp="1"/>
          </p:cNvSpPr>
          <p:nvPr>
            <p:ph idx="1"/>
          </p:nvPr>
        </p:nvSpPr>
        <p:spPr>
          <a:xfrm>
            <a:off x="2116138" y="1752600"/>
            <a:ext cx="6172200" cy="4114800"/>
          </a:xfrm>
        </p:spPr>
        <p:txBody>
          <a:bodyPr/>
          <a:lstStyle/>
          <a:p>
            <a:pPr>
              <a:buNone/>
            </a:pPr>
            <a:r>
              <a:rPr lang="en-US" altLang="en-US" sz="2400" dirty="0" smtClean="0">
                <a:solidFill>
                  <a:schemeClr val="tx2"/>
                </a:solidFill>
              </a:rPr>
              <a:t>Brainstorming Activity</a:t>
            </a:r>
          </a:p>
        </p:txBody>
      </p:sp>
    </p:spTree>
    <p:extLst>
      <p:ext uri="{BB962C8B-B14F-4D97-AF65-F5344CB8AC3E}">
        <p14:creationId xmlns:p14="http://schemas.microsoft.com/office/powerpoint/2010/main" val="141617836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2057400" y="381000"/>
            <a:ext cx="5867400" cy="1143000"/>
          </a:xfrm>
        </p:spPr>
        <p:txBody>
          <a:bodyPr/>
          <a:lstStyle/>
          <a:p>
            <a:r>
              <a:rPr lang="en-US" altLang="en-US" sz="2400" dirty="0" smtClean="0">
                <a:solidFill>
                  <a:schemeClr val="tx2"/>
                </a:solidFill>
              </a:rPr>
              <a:t>Today’s Goals and Topics</a:t>
            </a:r>
          </a:p>
        </p:txBody>
      </p:sp>
      <p:sp>
        <p:nvSpPr>
          <p:cNvPr id="29699" name="Content Placeholder 2"/>
          <p:cNvSpPr>
            <a:spLocks noGrp="1"/>
          </p:cNvSpPr>
          <p:nvPr>
            <p:ph idx="1"/>
          </p:nvPr>
        </p:nvSpPr>
        <p:spPr>
          <a:xfrm>
            <a:off x="2128836" y="1066800"/>
            <a:ext cx="6172199" cy="4875211"/>
          </a:xfrm>
        </p:spPr>
        <p:txBody>
          <a:bodyPr/>
          <a:lstStyle/>
          <a:p>
            <a:r>
              <a:rPr lang="en-US" altLang="en-US" sz="2400" dirty="0" smtClean="0">
                <a:solidFill>
                  <a:schemeClr val="tx2"/>
                </a:solidFill>
              </a:rPr>
              <a:t>Guidance on WA2</a:t>
            </a:r>
          </a:p>
          <a:p>
            <a:r>
              <a:rPr lang="en-US" altLang="en-US" sz="2400" dirty="0" smtClean="0">
                <a:solidFill>
                  <a:schemeClr val="tx2"/>
                </a:solidFill>
              </a:rPr>
              <a:t>Collaboration</a:t>
            </a:r>
          </a:p>
          <a:p>
            <a:r>
              <a:rPr lang="en-US" altLang="en-US" sz="2400" dirty="0" smtClean="0">
                <a:solidFill>
                  <a:schemeClr val="tx2"/>
                </a:solidFill>
              </a:rPr>
              <a:t>Process</a:t>
            </a:r>
          </a:p>
        </p:txBody>
      </p:sp>
    </p:spTree>
    <p:extLst>
      <p:ext uri="{BB962C8B-B14F-4D97-AF65-F5344CB8AC3E}">
        <p14:creationId xmlns:p14="http://schemas.microsoft.com/office/powerpoint/2010/main" val="387018704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2057400" y="381000"/>
            <a:ext cx="5867400" cy="1143000"/>
          </a:xfrm>
        </p:spPr>
        <p:txBody>
          <a:bodyPr/>
          <a:lstStyle/>
          <a:p>
            <a:r>
              <a:rPr lang="en-US" altLang="en-US" sz="2400" dirty="0" smtClean="0">
                <a:solidFill>
                  <a:schemeClr val="tx2"/>
                </a:solidFill>
              </a:rPr>
              <a:t>Writing Assignment 2</a:t>
            </a:r>
          </a:p>
        </p:txBody>
      </p:sp>
      <p:sp>
        <p:nvSpPr>
          <p:cNvPr id="29699" name="Content Placeholder 2"/>
          <p:cNvSpPr>
            <a:spLocks noGrp="1"/>
          </p:cNvSpPr>
          <p:nvPr>
            <p:ph idx="1"/>
          </p:nvPr>
        </p:nvSpPr>
        <p:spPr>
          <a:xfrm>
            <a:off x="2128836" y="1066800"/>
            <a:ext cx="6172199" cy="4875211"/>
          </a:xfrm>
        </p:spPr>
        <p:txBody>
          <a:bodyPr/>
          <a:lstStyle/>
          <a:p>
            <a:r>
              <a:rPr lang="en-US" altLang="en-US" sz="2400" dirty="0" smtClean="0">
                <a:solidFill>
                  <a:schemeClr val="tx2"/>
                </a:solidFill>
              </a:rPr>
              <a:t>Cover Letter</a:t>
            </a:r>
          </a:p>
          <a:p>
            <a:r>
              <a:rPr lang="en-US" altLang="en-US" sz="2400" dirty="0" smtClean="0">
                <a:solidFill>
                  <a:schemeClr val="tx2"/>
                </a:solidFill>
              </a:rPr>
              <a:t>Writing Sample</a:t>
            </a:r>
          </a:p>
          <a:p>
            <a:endParaRPr lang="en-US" altLang="en-US" sz="2400" dirty="0">
              <a:solidFill>
                <a:schemeClr val="tx2"/>
              </a:solidFill>
            </a:endParaRPr>
          </a:p>
          <a:p>
            <a:pPr lvl="1"/>
            <a:r>
              <a:rPr lang="en-US" altLang="en-US" sz="2200" dirty="0" smtClean="0">
                <a:solidFill>
                  <a:schemeClr val="tx2"/>
                </a:solidFill>
              </a:rPr>
              <a:t>Follow cover letter structure</a:t>
            </a:r>
          </a:p>
          <a:p>
            <a:pPr lvl="1"/>
            <a:r>
              <a:rPr lang="en-US" altLang="en-US" sz="2200" dirty="0" smtClean="0">
                <a:solidFill>
                  <a:schemeClr val="tx2"/>
                </a:solidFill>
              </a:rPr>
              <a:t>Be specific and persuasive</a:t>
            </a:r>
          </a:p>
          <a:p>
            <a:pPr lvl="2"/>
            <a:r>
              <a:rPr lang="en-US" altLang="en-US" sz="2200" dirty="0" smtClean="0">
                <a:solidFill>
                  <a:schemeClr val="tx1"/>
                </a:solidFill>
              </a:rPr>
              <a:t>For this situation</a:t>
            </a:r>
          </a:p>
          <a:p>
            <a:pPr lvl="1"/>
            <a:r>
              <a:rPr lang="en-US" altLang="en-US" sz="2200" dirty="0" smtClean="0">
                <a:solidFill>
                  <a:schemeClr val="tx2"/>
                </a:solidFill>
              </a:rPr>
              <a:t>Avoid “wheel spinning”</a:t>
            </a:r>
          </a:p>
          <a:p>
            <a:pPr lvl="1"/>
            <a:r>
              <a:rPr lang="en-US" altLang="en-US" sz="2200" dirty="0" smtClean="0">
                <a:solidFill>
                  <a:schemeClr val="tx2"/>
                </a:solidFill>
              </a:rPr>
              <a:t>Unique voice</a:t>
            </a:r>
          </a:p>
          <a:p>
            <a:pPr lvl="1"/>
            <a:r>
              <a:rPr lang="en-US" altLang="en-US" sz="2200" dirty="0" smtClean="0">
                <a:solidFill>
                  <a:schemeClr val="tx2"/>
                </a:solidFill>
              </a:rPr>
              <a:t>Enthusiasm </a:t>
            </a:r>
          </a:p>
          <a:p>
            <a:pPr marL="857250" lvl="1" indent="-457200">
              <a:buNone/>
            </a:pPr>
            <a:endParaRPr lang="en-US" altLang="en-US" sz="2300" dirty="0" smtClean="0">
              <a:solidFill>
                <a:schemeClr val="tx2"/>
              </a:solidFill>
            </a:endParaRPr>
          </a:p>
        </p:txBody>
      </p:sp>
    </p:spTree>
    <p:extLst>
      <p:ext uri="{BB962C8B-B14F-4D97-AF65-F5344CB8AC3E}">
        <p14:creationId xmlns:p14="http://schemas.microsoft.com/office/powerpoint/2010/main" val="179889795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2057400" y="381000"/>
            <a:ext cx="5867400" cy="1143000"/>
          </a:xfrm>
        </p:spPr>
        <p:txBody>
          <a:bodyPr/>
          <a:lstStyle/>
          <a:p>
            <a:r>
              <a:rPr lang="en-US" sz="2400" dirty="0">
                <a:solidFill>
                  <a:schemeClr val="tx2"/>
                </a:solidFill>
              </a:rPr>
              <a:t>Cover Letter</a:t>
            </a:r>
            <a:br>
              <a:rPr lang="en-US" sz="2400" dirty="0">
                <a:solidFill>
                  <a:schemeClr val="tx2"/>
                </a:solidFill>
              </a:rPr>
            </a:br>
            <a:endParaRPr lang="en-US" altLang="en-US" sz="2400" dirty="0" smtClean="0">
              <a:solidFill>
                <a:schemeClr val="tx2"/>
              </a:solidFill>
            </a:endParaRPr>
          </a:p>
        </p:txBody>
      </p:sp>
      <p:sp>
        <p:nvSpPr>
          <p:cNvPr id="29699" name="Content Placeholder 2"/>
          <p:cNvSpPr>
            <a:spLocks noGrp="1"/>
          </p:cNvSpPr>
          <p:nvPr>
            <p:ph idx="1"/>
          </p:nvPr>
        </p:nvSpPr>
        <p:spPr>
          <a:xfrm>
            <a:off x="990600" y="914400"/>
            <a:ext cx="7310435" cy="5027611"/>
          </a:xfrm>
        </p:spPr>
        <p:txBody>
          <a:bodyPr/>
          <a:lstStyle/>
          <a:p>
            <a:endParaRPr lang="en-US" sz="2400" dirty="0">
              <a:solidFill>
                <a:schemeClr val="tx2"/>
              </a:solidFill>
            </a:endParaRPr>
          </a:p>
          <a:p>
            <a:pPr lvl="1"/>
            <a:r>
              <a:rPr lang="en-US" sz="2400" dirty="0" smtClean="0">
                <a:solidFill>
                  <a:schemeClr val="tx2"/>
                </a:solidFill>
              </a:rPr>
              <a:t>Proper </a:t>
            </a:r>
            <a:r>
              <a:rPr lang="en-US" sz="2400" dirty="0">
                <a:solidFill>
                  <a:schemeClr val="tx2"/>
                </a:solidFill>
              </a:rPr>
              <a:t>Format (Brereton text, p. 155)</a:t>
            </a:r>
          </a:p>
          <a:p>
            <a:pPr lvl="1"/>
            <a:r>
              <a:rPr lang="en-US" sz="2400" dirty="0">
                <a:solidFill>
                  <a:schemeClr val="tx2"/>
                </a:solidFill>
              </a:rPr>
              <a:t>First Paragraph</a:t>
            </a:r>
          </a:p>
          <a:p>
            <a:pPr lvl="2"/>
            <a:r>
              <a:rPr lang="en-US" sz="2400" dirty="0">
                <a:solidFill>
                  <a:schemeClr val="tx2"/>
                </a:solidFill>
              </a:rPr>
              <a:t>Introduce self and intention</a:t>
            </a:r>
          </a:p>
          <a:p>
            <a:pPr lvl="1"/>
            <a:r>
              <a:rPr lang="en-US" sz="2400" dirty="0">
                <a:solidFill>
                  <a:schemeClr val="tx2"/>
                </a:solidFill>
              </a:rPr>
              <a:t>Second and Third Paragraphs</a:t>
            </a:r>
          </a:p>
          <a:p>
            <a:pPr lvl="2"/>
            <a:r>
              <a:rPr lang="en-US" sz="2400" dirty="0">
                <a:solidFill>
                  <a:schemeClr val="tx2"/>
                </a:solidFill>
              </a:rPr>
              <a:t>Rationale and examples of why you would be valuable to that company</a:t>
            </a:r>
          </a:p>
          <a:p>
            <a:pPr lvl="1"/>
            <a:r>
              <a:rPr lang="en-US" sz="2400" dirty="0">
                <a:solidFill>
                  <a:schemeClr val="tx2"/>
                </a:solidFill>
              </a:rPr>
              <a:t>Final Paragraph</a:t>
            </a:r>
          </a:p>
          <a:p>
            <a:pPr lvl="2"/>
            <a:r>
              <a:rPr lang="en-US" sz="2400" dirty="0">
                <a:solidFill>
                  <a:schemeClr val="tx2"/>
                </a:solidFill>
              </a:rPr>
              <a:t>Next step, polite close</a:t>
            </a:r>
          </a:p>
          <a:p>
            <a:pPr lvl="1"/>
            <a:r>
              <a:rPr lang="en-US" sz="2400" dirty="0">
                <a:solidFill>
                  <a:schemeClr val="tx2"/>
                </a:solidFill>
              </a:rPr>
              <a:t>Persuasive Details</a:t>
            </a:r>
          </a:p>
          <a:p>
            <a:pPr marL="457200" indent="-457200">
              <a:buNone/>
            </a:pPr>
            <a:endParaRPr lang="en-US" altLang="en-US" sz="2300" dirty="0" smtClean="0">
              <a:solidFill>
                <a:schemeClr val="tx2"/>
              </a:solidFill>
            </a:endParaRPr>
          </a:p>
        </p:txBody>
      </p:sp>
    </p:spTree>
    <p:extLst>
      <p:ext uri="{BB962C8B-B14F-4D97-AF65-F5344CB8AC3E}">
        <p14:creationId xmlns:p14="http://schemas.microsoft.com/office/powerpoint/2010/main" val="229049959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2057400" y="381000"/>
            <a:ext cx="5867400" cy="1143000"/>
          </a:xfrm>
        </p:spPr>
        <p:txBody>
          <a:bodyPr/>
          <a:lstStyle/>
          <a:p>
            <a:r>
              <a:rPr lang="en-US" altLang="en-US" sz="2400" dirty="0">
                <a:solidFill>
                  <a:schemeClr val="tx2"/>
                </a:solidFill>
              </a:rPr>
              <a:t>Cover Letters </a:t>
            </a:r>
            <a:r>
              <a:rPr lang="en-US" altLang="en-US" sz="2400" dirty="0" smtClean="0">
                <a:solidFill>
                  <a:schemeClr val="tx2"/>
                </a:solidFill>
              </a:rPr>
              <a:t>– Bad Opening Paragraphs</a:t>
            </a:r>
            <a:r>
              <a:rPr lang="en-US" altLang="en-US" sz="2400" dirty="0">
                <a:solidFill>
                  <a:schemeClr val="tx2"/>
                </a:solidFill>
              </a:rPr>
              <a:t/>
            </a:r>
            <a:br>
              <a:rPr lang="en-US" altLang="en-US" sz="2400" dirty="0">
                <a:solidFill>
                  <a:schemeClr val="tx2"/>
                </a:solidFill>
              </a:rPr>
            </a:br>
            <a:endParaRPr lang="en-US" altLang="en-US" sz="2400" dirty="0" smtClean="0">
              <a:solidFill>
                <a:schemeClr val="tx2"/>
              </a:solidFill>
            </a:endParaRPr>
          </a:p>
        </p:txBody>
      </p:sp>
      <p:sp>
        <p:nvSpPr>
          <p:cNvPr id="29699" name="Content Placeholder 2"/>
          <p:cNvSpPr>
            <a:spLocks noGrp="1"/>
          </p:cNvSpPr>
          <p:nvPr>
            <p:ph idx="1"/>
          </p:nvPr>
        </p:nvSpPr>
        <p:spPr>
          <a:xfrm>
            <a:off x="1143000" y="1066800"/>
            <a:ext cx="7543800" cy="4875211"/>
          </a:xfrm>
        </p:spPr>
        <p:txBody>
          <a:bodyPr/>
          <a:lstStyle/>
          <a:p>
            <a:r>
              <a:rPr lang="en-US" sz="2400" dirty="0" smtClean="0">
                <a:solidFill>
                  <a:schemeClr val="tx2"/>
                </a:solidFill>
              </a:rPr>
              <a:t>“</a:t>
            </a:r>
            <a:r>
              <a:rPr lang="en-US" sz="2400" dirty="0">
                <a:solidFill>
                  <a:schemeClr val="tx2"/>
                </a:solidFill>
              </a:rPr>
              <a:t>I’m a highly motivated, exceptionally talented </a:t>
            </a:r>
            <a:r>
              <a:rPr lang="en-US" sz="2400" dirty="0" smtClean="0">
                <a:solidFill>
                  <a:schemeClr val="tx2"/>
                </a:solidFill>
              </a:rPr>
              <a:t>IT manager </a:t>
            </a:r>
            <a:r>
              <a:rPr lang="en-US" sz="2400" dirty="0">
                <a:solidFill>
                  <a:schemeClr val="tx2"/>
                </a:solidFill>
              </a:rPr>
              <a:t>with five years of experience at a globally recognized agency in a fast-paced position looking for an opportunity where my skills will shine</a:t>
            </a:r>
            <a:r>
              <a:rPr lang="en-US" sz="2400" dirty="0" smtClean="0">
                <a:solidFill>
                  <a:schemeClr val="tx2"/>
                </a:solidFill>
              </a:rPr>
              <a:t>.”</a:t>
            </a:r>
          </a:p>
          <a:p>
            <a:endParaRPr lang="en-US" sz="2400" dirty="0">
              <a:solidFill>
                <a:schemeClr val="tx2"/>
              </a:solidFill>
            </a:endParaRPr>
          </a:p>
          <a:p>
            <a:r>
              <a:rPr lang="en-US" sz="2400" dirty="0">
                <a:solidFill>
                  <a:schemeClr val="tx2"/>
                </a:solidFill>
              </a:rPr>
              <a:t>“I saw your ad on </a:t>
            </a:r>
            <a:r>
              <a:rPr lang="en-US" sz="2400" dirty="0" smtClean="0">
                <a:solidFill>
                  <a:schemeClr val="tx2"/>
                </a:solidFill>
              </a:rPr>
              <a:t>XXXXX </a:t>
            </a:r>
            <a:r>
              <a:rPr lang="en-US" sz="2400" dirty="0">
                <a:solidFill>
                  <a:schemeClr val="tx2"/>
                </a:solidFill>
              </a:rPr>
              <a:t>for a </a:t>
            </a:r>
            <a:r>
              <a:rPr lang="en-US" sz="2400" dirty="0" smtClean="0">
                <a:solidFill>
                  <a:schemeClr val="tx2"/>
                </a:solidFill>
              </a:rPr>
              <a:t>consultant </a:t>
            </a:r>
            <a:r>
              <a:rPr lang="en-US" sz="2400" dirty="0">
                <a:solidFill>
                  <a:schemeClr val="tx2"/>
                </a:solidFill>
              </a:rPr>
              <a:t>and as I’ve been looking for a position where I can use my communication skill, leadership experience, and industry knowledge to make a difference for a growing company, I would like to apply for the position and hope you’ll consider my resume.”</a:t>
            </a:r>
          </a:p>
          <a:p>
            <a:pPr marL="0" indent="0">
              <a:buNone/>
            </a:pPr>
            <a:r>
              <a:rPr lang="en-US" altLang="en-US" sz="1100" dirty="0">
                <a:solidFill>
                  <a:schemeClr val="tx2"/>
                </a:solidFill>
              </a:rPr>
              <a:t>http://www.businessinsider.com/worst-cover-letters-2011-10#heres-one-where-the-candidate-complains-about-the-lack-of-response-from-other-jobs-shes-applied-for-yikes-11</a:t>
            </a:r>
            <a:endParaRPr lang="en-US" altLang="en-US" sz="1100" dirty="0" smtClean="0">
              <a:solidFill>
                <a:schemeClr val="tx2"/>
              </a:solidFill>
            </a:endParaRPr>
          </a:p>
        </p:txBody>
      </p:sp>
    </p:spTree>
    <p:extLst>
      <p:ext uri="{BB962C8B-B14F-4D97-AF65-F5344CB8AC3E}">
        <p14:creationId xmlns:p14="http://schemas.microsoft.com/office/powerpoint/2010/main" val="156417087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2057400" y="381000"/>
            <a:ext cx="5867400" cy="1143000"/>
          </a:xfrm>
        </p:spPr>
        <p:txBody>
          <a:bodyPr/>
          <a:lstStyle/>
          <a:p>
            <a:r>
              <a:rPr lang="en-US" altLang="en-US" sz="2400" dirty="0">
                <a:solidFill>
                  <a:schemeClr val="tx2"/>
                </a:solidFill>
              </a:rPr>
              <a:t>Cover Letters </a:t>
            </a:r>
            <a:r>
              <a:rPr lang="en-US" altLang="en-US" sz="2400" dirty="0" smtClean="0">
                <a:solidFill>
                  <a:schemeClr val="tx2"/>
                </a:solidFill>
              </a:rPr>
              <a:t>– Bad Middle Paragraphs</a:t>
            </a:r>
            <a:r>
              <a:rPr lang="en-US" altLang="en-US" sz="2400" dirty="0">
                <a:solidFill>
                  <a:schemeClr val="tx2"/>
                </a:solidFill>
              </a:rPr>
              <a:t/>
            </a:r>
            <a:br>
              <a:rPr lang="en-US" altLang="en-US" sz="2400" dirty="0">
                <a:solidFill>
                  <a:schemeClr val="tx2"/>
                </a:solidFill>
              </a:rPr>
            </a:br>
            <a:endParaRPr lang="en-US" altLang="en-US" sz="2400" dirty="0" smtClean="0">
              <a:solidFill>
                <a:schemeClr val="tx2"/>
              </a:solidFill>
            </a:endParaRPr>
          </a:p>
        </p:txBody>
      </p:sp>
      <p:sp>
        <p:nvSpPr>
          <p:cNvPr id="29699" name="Content Placeholder 2"/>
          <p:cNvSpPr>
            <a:spLocks noGrp="1"/>
          </p:cNvSpPr>
          <p:nvPr>
            <p:ph idx="1"/>
          </p:nvPr>
        </p:nvSpPr>
        <p:spPr>
          <a:xfrm>
            <a:off x="1143000" y="1066800"/>
            <a:ext cx="7543800" cy="4875211"/>
          </a:xfrm>
        </p:spPr>
        <p:txBody>
          <a:bodyPr/>
          <a:lstStyle/>
          <a:p>
            <a:r>
              <a:rPr lang="en-US" altLang="en-US" sz="2400" dirty="0" smtClean="0">
                <a:solidFill>
                  <a:schemeClr val="tx2"/>
                </a:solidFill>
              </a:rPr>
              <a:t>“I am very capable of completing all assignments well. In my past jobs and in my education, I’ve always had the highest standards. This position will help me fulfill my profession goals. I am very much able to work independently with no supervision or in a team, where I also thrive. I am a hard worker and won’t let you down, and I work well under pressure. Many have complimented me on my leadership skills.”</a:t>
            </a:r>
          </a:p>
          <a:p>
            <a:endParaRPr lang="en-US" altLang="en-US" sz="2400" dirty="0">
              <a:solidFill>
                <a:schemeClr val="tx2"/>
              </a:solidFill>
            </a:endParaRPr>
          </a:p>
          <a:p>
            <a:r>
              <a:rPr lang="en-US" altLang="en-US" sz="2400" u="sng" dirty="0" smtClean="0">
                <a:solidFill>
                  <a:schemeClr val="tx2"/>
                </a:solidFill>
              </a:rPr>
              <a:t>Accurate, Grammatically Correct, Sincere…Convincing?</a:t>
            </a:r>
            <a:endParaRPr lang="en-US" altLang="en-US" sz="2400" u="sng" dirty="0" smtClean="0">
              <a:solidFill>
                <a:schemeClr val="tx1"/>
              </a:solidFill>
            </a:endParaRPr>
          </a:p>
        </p:txBody>
      </p:sp>
    </p:spTree>
    <p:extLst>
      <p:ext uri="{BB962C8B-B14F-4D97-AF65-F5344CB8AC3E}">
        <p14:creationId xmlns:p14="http://schemas.microsoft.com/office/powerpoint/2010/main" val="4605562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2057400" y="381000"/>
            <a:ext cx="5867400" cy="1143000"/>
          </a:xfrm>
        </p:spPr>
        <p:txBody>
          <a:bodyPr/>
          <a:lstStyle/>
          <a:p>
            <a:r>
              <a:rPr lang="en-US" altLang="en-US" sz="2400" dirty="0">
                <a:solidFill>
                  <a:schemeClr val="tx2"/>
                </a:solidFill>
              </a:rPr>
              <a:t>Cover Letters </a:t>
            </a:r>
            <a:r>
              <a:rPr lang="en-US" altLang="en-US" sz="2400" dirty="0" smtClean="0">
                <a:solidFill>
                  <a:schemeClr val="tx2"/>
                </a:solidFill>
              </a:rPr>
              <a:t>– Levels of Persuasion</a:t>
            </a:r>
            <a:r>
              <a:rPr lang="en-US" altLang="en-US" sz="2400" dirty="0">
                <a:solidFill>
                  <a:schemeClr val="tx2"/>
                </a:solidFill>
              </a:rPr>
              <a:t/>
            </a:r>
            <a:br>
              <a:rPr lang="en-US" altLang="en-US" sz="2400" dirty="0">
                <a:solidFill>
                  <a:schemeClr val="tx2"/>
                </a:solidFill>
              </a:rPr>
            </a:br>
            <a:endParaRPr lang="en-US" altLang="en-US" sz="2400" dirty="0" smtClean="0">
              <a:solidFill>
                <a:schemeClr val="tx2"/>
              </a:solidFill>
            </a:endParaRPr>
          </a:p>
        </p:txBody>
      </p:sp>
      <p:sp>
        <p:nvSpPr>
          <p:cNvPr id="29699" name="Content Placeholder 2"/>
          <p:cNvSpPr>
            <a:spLocks noGrp="1"/>
          </p:cNvSpPr>
          <p:nvPr>
            <p:ph idx="1"/>
          </p:nvPr>
        </p:nvSpPr>
        <p:spPr>
          <a:xfrm>
            <a:off x="1143000" y="1066800"/>
            <a:ext cx="7543800" cy="4875211"/>
          </a:xfrm>
        </p:spPr>
        <p:txBody>
          <a:bodyPr/>
          <a:lstStyle/>
          <a:p>
            <a:r>
              <a:rPr lang="en-US" altLang="en-US" sz="2400" dirty="0" smtClean="0">
                <a:solidFill>
                  <a:schemeClr val="tx2"/>
                </a:solidFill>
              </a:rPr>
              <a:t>“I have excellent communication skills.”</a:t>
            </a:r>
          </a:p>
          <a:p>
            <a:pPr marL="0" indent="0">
              <a:buNone/>
            </a:pPr>
            <a:endParaRPr lang="en-US" altLang="en-US" sz="2400" dirty="0" smtClean="0">
              <a:solidFill>
                <a:schemeClr val="tx2"/>
              </a:solidFill>
            </a:endParaRPr>
          </a:p>
          <a:p>
            <a:r>
              <a:rPr lang="en-US" altLang="en-US" sz="2400" dirty="0" smtClean="0">
                <a:solidFill>
                  <a:schemeClr val="tx2"/>
                </a:solidFill>
              </a:rPr>
              <a:t>“As you can see in this letter and attached writing sample, my writing skills are at a professional level.”</a:t>
            </a:r>
          </a:p>
          <a:p>
            <a:pPr marL="0" indent="0">
              <a:buNone/>
            </a:pPr>
            <a:endParaRPr lang="en-US" altLang="en-US" sz="2400" dirty="0" smtClean="0">
              <a:solidFill>
                <a:schemeClr val="tx2"/>
              </a:solidFill>
            </a:endParaRPr>
          </a:p>
          <a:p>
            <a:r>
              <a:rPr lang="en-US" altLang="en-US" sz="2400" dirty="0" smtClean="0">
                <a:solidFill>
                  <a:schemeClr val="tx2"/>
                </a:solidFill>
              </a:rPr>
              <a:t>“ My writing skills have served me well. As an undergraduate student I had two articles published in school journals, and in my previous job I was often asked to proofread office correspondences to clients.”</a:t>
            </a:r>
          </a:p>
        </p:txBody>
      </p:sp>
    </p:spTree>
    <p:extLst>
      <p:ext uri="{BB962C8B-B14F-4D97-AF65-F5344CB8AC3E}">
        <p14:creationId xmlns:p14="http://schemas.microsoft.com/office/powerpoint/2010/main" val="2572214907"/>
      </p:ext>
    </p:extLst>
  </p:cSld>
  <p:clrMapOvr>
    <a:masterClrMapping/>
  </p:clrMapOvr>
  <p:timing>
    <p:tnLst>
      <p:par>
        <p:cTn id="1" dur="indefinite" restart="never" nodeType="tmRoot"/>
      </p:par>
    </p:tnLst>
  </p:timing>
</p:sld>
</file>

<file path=ppt/theme/theme1.xml><?xml version="1.0" encoding="utf-8"?>
<a:theme xmlns:a="http://schemas.openxmlformats.org/drawingml/2006/main" name="Viterbi_R1">
  <a:themeElements>
    <a:clrScheme name="Custom 28">
      <a:dk1>
        <a:srgbClr val="990000"/>
      </a:dk1>
      <a:lt1>
        <a:srgbClr val="FFCC00"/>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1_Office Theme">
  <a:themeElements>
    <a:clrScheme name="Custom 23">
      <a:dk1>
        <a:srgbClr val="99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20113</TotalTime>
  <Words>988</Words>
  <Application>Microsoft Office PowerPoint</Application>
  <PresentationFormat>On-screen Show (4:3)</PresentationFormat>
  <Paragraphs>203</Paragraphs>
  <Slides>37</Slides>
  <Notes>2</Notes>
  <HiddenSlides>0</HiddenSlides>
  <MMClips>0</MMClips>
  <ScaleCrop>false</ScaleCrop>
  <HeadingPairs>
    <vt:vector size="6" baseType="variant">
      <vt:variant>
        <vt:lpstr>Fonts Used</vt:lpstr>
      </vt:variant>
      <vt:variant>
        <vt:i4>3</vt:i4>
      </vt:variant>
      <vt:variant>
        <vt:lpstr>Theme</vt:lpstr>
      </vt:variant>
      <vt:variant>
        <vt:i4>3</vt:i4>
      </vt:variant>
      <vt:variant>
        <vt:lpstr>Slide Titles</vt:lpstr>
      </vt:variant>
      <vt:variant>
        <vt:i4>37</vt:i4>
      </vt:variant>
    </vt:vector>
  </HeadingPairs>
  <TitlesOfParts>
    <vt:vector size="43" baseType="lpstr">
      <vt:lpstr>Arial</vt:lpstr>
      <vt:lpstr>Calibri</vt:lpstr>
      <vt:lpstr>Times</vt:lpstr>
      <vt:lpstr>Viterbi_R1</vt:lpstr>
      <vt:lpstr>1_Office Theme</vt:lpstr>
      <vt:lpstr>Custom Design</vt:lpstr>
      <vt:lpstr>CSCI 598 – Professional Writing and Communication for Computer Scientists</vt:lpstr>
      <vt:lpstr>Clarifications</vt:lpstr>
      <vt:lpstr>LA Times Story – 10/6/16</vt:lpstr>
      <vt:lpstr>Today’s Goals and Topics</vt:lpstr>
      <vt:lpstr>Writing Assignment 2</vt:lpstr>
      <vt:lpstr>Cover Letter </vt:lpstr>
      <vt:lpstr>Cover Letters – Bad Opening Paragraphs </vt:lpstr>
      <vt:lpstr>Cover Letters – Bad Middle Paragraphs </vt:lpstr>
      <vt:lpstr>Cover Letters – Levels of Persuasion </vt:lpstr>
      <vt:lpstr>Writing Sample – First Example Excerpt  </vt:lpstr>
      <vt:lpstr>Writing Sample – First Example Excerpt </vt:lpstr>
      <vt:lpstr>Writing Sample – Second Example Excerpt </vt:lpstr>
      <vt:lpstr>Writing Sample – Second Example Excerpt </vt:lpstr>
      <vt:lpstr>Collaboration </vt:lpstr>
      <vt:lpstr>Collaboration</vt:lpstr>
      <vt:lpstr>Collaboration</vt:lpstr>
      <vt:lpstr>Collaboration</vt:lpstr>
      <vt:lpstr>Collaboration</vt:lpstr>
      <vt:lpstr>Collaboration</vt:lpstr>
      <vt:lpstr>Oral Communication Exercise</vt:lpstr>
      <vt:lpstr>Today’s Goals</vt:lpstr>
      <vt:lpstr>Volunteers</vt:lpstr>
      <vt:lpstr>Goal</vt:lpstr>
      <vt:lpstr>Communication Exercise</vt:lpstr>
      <vt:lpstr>Oral Communication Exercise</vt:lpstr>
      <vt:lpstr>Communication Exercise</vt:lpstr>
      <vt:lpstr>Oral Communication Exercise</vt:lpstr>
      <vt:lpstr>Communication Exercise</vt:lpstr>
      <vt:lpstr>Oral Communication Exercise</vt:lpstr>
      <vt:lpstr>Communication Exercise</vt:lpstr>
      <vt:lpstr>Oral Communication Exercise</vt:lpstr>
      <vt:lpstr>Communication Exercise</vt:lpstr>
      <vt:lpstr>Oral Communication Exercise</vt:lpstr>
      <vt:lpstr>Communication Exercise</vt:lpstr>
      <vt:lpstr>Oral Communication Exercise</vt:lpstr>
      <vt:lpstr>Oral Communication Exercise</vt:lpstr>
      <vt:lpstr>Next Week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Fellowship Application Clinic</dc:title>
  <dc:creator>EWP Student</dc:creator>
  <cp:lastModifiedBy>Steve Bucher</cp:lastModifiedBy>
  <cp:revision>831</cp:revision>
  <cp:lastPrinted>2017-02-24T16:25:42Z</cp:lastPrinted>
  <dcterms:modified xsi:type="dcterms:W3CDTF">2017-02-24T21:45:15Z</dcterms:modified>
</cp:coreProperties>
</file>