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Lustria" panose="020B0604020202020204" charset="0"/>
      <p:regular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2858825" y="289100"/>
            <a:ext cx="60549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9DAF8"/>
                </a:solidFill>
              </a:rPr>
              <a:t>Snake Vs Block</a:t>
            </a:r>
            <a:endParaRPr sz="2400">
              <a:solidFill>
                <a:srgbClr val="C9DAF8"/>
              </a:solidFill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" y="1130113"/>
            <a:ext cx="2973475" cy="557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725" y="1132100"/>
            <a:ext cx="2994321" cy="55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046" y="1132100"/>
            <a:ext cx="2945489" cy="55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6535" y="1132100"/>
            <a:ext cx="2516715" cy="29560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9"/>
          <p:cNvCxnSpPr/>
          <p:nvPr/>
        </p:nvCxnSpPr>
        <p:spPr>
          <a:xfrm rot="10800000" flipH="1">
            <a:off x="2200350" y="3806425"/>
            <a:ext cx="1397400" cy="24252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5123425" y="3244300"/>
            <a:ext cx="1365300" cy="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8801375" y="1686400"/>
            <a:ext cx="979800" cy="162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9"/>
          <p:cNvCxnSpPr/>
          <p:nvPr/>
        </p:nvCxnSpPr>
        <p:spPr>
          <a:xfrm flipH="1">
            <a:off x="8207125" y="2007600"/>
            <a:ext cx="2216400" cy="29874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075" y="168475"/>
            <a:ext cx="31908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738" y="2039200"/>
            <a:ext cx="2538275" cy="4737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175" y="158950"/>
            <a:ext cx="32099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2175" y="2060088"/>
            <a:ext cx="2538284" cy="46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60450" y="4918275"/>
            <a:ext cx="3238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235" y="2224250"/>
            <a:ext cx="2516715" cy="29560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0"/>
          <p:cNvCxnSpPr/>
          <p:nvPr/>
        </p:nvCxnSpPr>
        <p:spPr>
          <a:xfrm rot="10800000" flipH="1">
            <a:off x="1638200" y="1365150"/>
            <a:ext cx="1798800" cy="21843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3934925" y="1638200"/>
            <a:ext cx="16200" cy="10923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0"/>
          <p:cNvCxnSpPr/>
          <p:nvPr/>
        </p:nvCxnSpPr>
        <p:spPr>
          <a:xfrm rot="10800000" flipH="1">
            <a:off x="1654275" y="1557950"/>
            <a:ext cx="5380500" cy="24894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7500425" y="1750625"/>
            <a:ext cx="32100" cy="11244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7" name="Google Shape;16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84325" y="357227"/>
            <a:ext cx="2450400" cy="4561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0"/>
          <p:cNvCxnSpPr/>
          <p:nvPr/>
        </p:nvCxnSpPr>
        <p:spPr>
          <a:xfrm flipH="1">
            <a:off x="9941550" y="3983100"/>
            <a:ext cx="16200" cy="17667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1461550" y="4497050"/>
            <a:ext cx="7998300" cy="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Noto Sans Symbols</vt:lpstr>
      <vt:lpstr>Lustria</vt:lpstr>
      <vt:lpstr>Slate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</dc:creator>
  <cp:lastModifiedBy>Aayush</cp:lastModifiedBy>
  <cp:revision>1</cp:revision>
  <dcterms:modified xsi:type="dcterms:W3CDTF">2019-04-08T13:00:09Z</dcterms:modified>
</cp:coreProperties>
</file>