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300" r:id="rId4"/>
    <p:sldId id="301" r:id="rId5"/>
    <p:sldId id="304" r:id="rId6"/>
    <p:sldId id="303" r:id="rId7"/>
    <p:sldId id="305" r:id="rId8"/>
    <p:sldId id="302" r:id="rId9"/>
    <p:sldId id="306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Black" panose="020B0604020202020204" charset="0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90116-5F2D-4CEB-837F-986816DE892A}" v="175" dt="2021-11-16T19:59:30.944"/>
    <p1510:client id="{B4BECE48-8BEE-F649-9E84-DC9251467876}" v="584" dt="2021-11-17T15:25:04.908"/>
    <p1510:client id="{CC2F189B-4996-4E6D-9C99-96A06BE1B96D}" v="783" dt="2021-11-17T15:14:34.630"/>
  </p1510:revLst>
</p1510:revInfo>
</file>

<file path=ppt/tableStyles.xml><?xml version="1.0" encoding="utf-8"?>
<a:tblStyleLst xmlns:a="http://schemas.openxmlformats.org/drawingml/2006/main" def="{C7CF2B65-3F2D-4AAB-99B0-0C8A174CAEA4}">
  <a:tblStyle styleId="{C7CF2B65-3F2D-4AAB-99B0-0C8A174CA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NICOLAS BAQUERO PARRA" userId="d12202e9-c499-4f68-9235-f3a90da9a164" providerId="ADAL" clId="{B4BECE48-8BEE-F649-9E84-DC9251467876}"/>
    <pc:docChg chg="undo custSel addSld delSld modSld sldOrd delMainMaster">
      <pc:chgData name="DIEGO NICOLAS BAQUERO PARRA" userId="d12202e9-c499-4f68-9235-f3a90da9a164" providerId="ADAL" clId="{B4BECE48-8BEE-F649-9E84-DC9251467876}" dt="2021-11-17T15:25:04.909" v="583" actId="20577"/>
      <pc:docMkLst>
        <pc:docMk/>
      </pc:docMkLst>
      <pc:sldChg chg="addSp delSp modSp">
        <pc:chgData name="DIEGO NICOLAS BAQUERO PARRA" userId="d12202e9-c499-4f68-9235-f3a90da9a164" providerId="ADAL" clId="{B4BECE48-8BEE-F649-9E84-DC9251467876}" dt="2021-11-17T05:25:48.975" v="536" actId="1076"/>
        <pc:sldMkLst>
          <pc:docMk/>
          <pc:sldMk cId="0" sldId="256"/>
        </pc:sldMkLst>
        <pc:picChg chg="add del mod">
          <ac:chgData name="DIEGO NICOLAS BAQUERO PARRA" userId="d12202e9-c499-4f68-9235-f3a90da9a164" providerId="ADAL" clId="{B4BECE48-8BEE-F649-9E84-DC9251467876}" dt="2021-11-17T05:22:20.229" v="472"/>
          <ac:picMkLst>
            <pc:docMk/>
            <pc:sldMk cId="0" sldId="256"/>
            <ac:picMk id="26" creationId="{2CABC5FF-833C-0D4F-A693-52463234D322}"/>
          </ac:picMkLst>
        </pc:picChg>
        <pc:picChg chg="add del mod">
          <ac:chgData name="DIEGO NICOLAS BAQUERO PARRA" userId="d12202e9-c499-4f68-9235-f3a90da9a164" providerId="ADAL" clId="{B4BECE48-8BEE-F649-9E84-DC9251467876}" dt="2021-11-17T05:24:13.603" v="513" actId="478"/>
          <ac:picMkLst>
            <pc:docMk/>
            <pc:sldMk cId="0" sldId="256"/>
            <ac:picMk id="27" creationId="{858517B8-3DE7-5D4B-B9BF-B94DE3416A6D}"/>
          </ac:picMkLst>
        </pc:picChg>
        <pc:picChg chg="add del mod">
          <ac:chgData name="DIEGO NICOLAS BAQUERO PARRA" userId="d12202e9-c499-4f68-9235-f3a90da9a164" providerId="ADAL" clId="{B4BECE48-8BEE-F649-9E84-DC9251467876}" dt="2021-11-17T05:24:43.717" v="518" actId="478"/>
          <ac:picMkLst>
            <pc:docMk/>
            <pc:sldMk cId="0" sldId="256"/>
            <ac:picMk id="28" creationId="{DF16D0E7-79FE-0747-8A34-F76316201BD4}"/>
          </ac:picMkLst>
        </pc:picChg>
        <pc:picChg chg="add del">
          <ac:chgData name="DIEGO NICOLAS BAQUERO PARRA" userId="d12202e9-c499-4f68-9235-f3a90da9a164" providerId="ADAL" clId="{B4BECE48-8BEE-F649-9E84-DC9251467876}" dt="2021-11-17T05:23:23.248" v="491" actId="478"/>
          <ac:picMkLst>
            <pc:docMk/>
            <pc:sldMk cId="0" sldId="256"/>
            <ac:picMk id="1026" creationId="{F160B703-0408-4B1C-AE09-D226FFCCB6DD}"/>
          </ac:picMkLst>
        </pc:picChg>
        <pc:picChg chg="add mod">
          <ac:chgData name="DIEGO NICOLAS BAQUERO PARRA" userId="d12202e9-c499-4f68-9235-f3a90da9a164" providerId="ADAL" clId="{B4BECE48-8BEE-F649-9E84-DC9251467876}" dt="2021-11-17T05:25:48.975" v="536" actId="1076"/>
          <ac:picMkLst>
            <pc:docMk/>
            <pc:sldMk cId="0" sldId="256"/>
            <ac:picMk id="3074" creationId="{9B4383AB-668F-A94C-AEC4-2C081ACA3E75}"/>
          </ac:picMkLst>
        </pc:picChg>
      </pc:sldChg>
      <pc:sldChg chg="addSp delSp modSp mod">
        <pc:chgData name="DIEGO NICOLAS BAQUERO PARRA" userId="d12202e9-c499-4f68-9235-f3a90da9a164" providerId="ADAL" clId="{B4BECE48-8BEE-F649-9E84-DC9251467876}" dt="2021-11-17T05:26:08.703" v="553" actId="20577"/>
        <pc:sldMkLst>
          <pc:docMk/>
          <pc:sldMk cId="0" sldId="257"/>
        </pc:sldMkLst>
        <pc:spChg chg="mod">
          <ac:chgData name="DIEGO NICOLAS BAQUERO PARRA" userId="d12202e9-c499-4f68-9235-f3a90da9a164" providerId="ADAL" clId="{B4BECE48-8BEE-F649-9E84-DC9251467876}" dt="2021-11-17T05:24:08.643" v="512" actId="20577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DIEGO NICOLAS BAQUERO PARRA" userId="d12202e9-c499-4f68-9235-f3a90da9a164" providerId="ADAL" clId="{B4BECE48-8BEE-F649-9E84-DC9251467876}" dt="2021-11-17T05:26:08.703" v="553" actId="20577"/>
          <ac:spMkLst>
            <pc:docMk/>
            <pc:sldMk cId="0" sldId="257"/>
            <ac:spMk id="192" creationId="{00000000-0000-0000-0000-000000000000}"/>
          </ac:spMkLst>
        </pc:spChg>
        <pc:picChg chg="add mod">
          <ac:chgData name="DIEGO NICOLAS BAQUERO PARRA" userId="d12202e9-c499-4f68-9235-f3a90da9a164" providerId="ADAL" clId="{B4BECE48-8BEE-F649-9E84-DC9251467876}" dt="2021-11-17T05:24:02.631" v="506" actId="1076"/>
          <ac:picMkLst>
            <pc:docMk/>
            <pc:sldMk cId="0" sldId="257"/>
            <ac:picMk id="11" creationId="{D5A547C6-3501-6D4C-B68D-EBB854E6AB6E}"/>
          </ac:picMkLst>
        </pc:picChg>
        <pc:picChg chg="add del mod">
          <ac:chgData name="DIEGO NICOLAS BAQUERO PARRA" userId="d12202e9-c499-4f68-9235-f3a90da9a164" providerId="ADAL" clId="{B4BECE48-8BEE-F649-9E84-DC9251467876}" dt="2021-11-17T05:11:30.705" v="356" actId="478"/>
          <ac:picMkLst>
            <pc:docMk/>
            <pc:sldMk cId="0" sldId="257"/>
            <ac:picMk id="1026" creationId="{4F5307EB-CDB2-9348-A568-79A2E505A7B5}"/>
          </ac:picMkLst>
        </pc:picChg>
        <pc:picChg chg="add del mod">
          <ac:chgData name="DIEGO NICOLAS BAQUERO PARRA" userId="d12202e9-c499-4f68-9235-f3a90da9a164" providerId="ADAL" clId="{B4BECE48-8BEE-F649-9E84-DC9251467876}" dt="2021-11-17T05:23:52.597" v="500" actId="478"/>
          <ac:picMkLst>
            <pc:docMk/>
            <pc:sldMk cId="0" sldId="257"/>
            <ac:picMk id="1028" creationId="{2AE088AD-A553-4C40-A2F8-C5795BF7BFB8}"/>
          </ac:picMkLst>
        </pc:picChg>
      </pc:sldChg>
      <pc:sldChg chg="del ord">
        <pc:chgData name="DIEGO NICOLAS BAQUERO PARRA" userId="d12202e9-c499-4f68-9235-f3a90da9a164" providerId="ADAL" clId="{B4BECE48-8BEE-F649-9E84-DC9251467876}" dt="2021-11-17T14:48:08.838" v="555" actId="2696"/>
        <pc:sldMkLst>
          <pc:docMk/>
          <pc:sldMk cId="0" sldId="258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59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0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1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2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3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4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5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6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7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8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69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0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1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2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3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4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5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6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7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8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79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0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1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2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3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4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5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6"/>
        </pc:sldMkLst>
      </pc:sldChg>
      <pc:sldChg chg="del">
        <pc:chgData name="DIEGO NICOLAS BAQUERO PARRA" userId="d12202e9-c499-4f68-9235-f3a90da9a164" providerId="ADAL" clId="{B4BECE48-8BEE-F649-9E84-DC9251467876}" dt="2021-11-17T14:48:37.608" v="557" actId="2696"/>
        <pc:sldMkLst>
          <pc:docMk/>
          <pc:sldMk cId="0" sldId="287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88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89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0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1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2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3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4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5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6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7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8"/>
        </pc:sldMkLst>
      </pc:sldChg>
      <pc:sldChg chg="del">
        <pc:chgData name="DIEGO NICOLAS BAQUERO PARRA" userId="d12202e9-c499-4f68-9235-f3a90da9a164" providerId="ADAL" clId="{B4BECE48-8BEE-F649-9E84-DC9251467876}" dt="2021-11-17T14:48:17.024" v="556" actId="2696"/>
        <pc:sldMkLst>
          <pc:docMk/>
          <pc:sldMk cId="0" sldId="299"/>
        </pc:sldMkLst>
      </pc:sldChg>
      <pc:sldChg chg="addSp delSp modSp mod">
        <pc:chgData name="DIEGO NICOLAS BAQUERO PARRA" userId="d12202e9-c499-4f68-9235-f3a90da9a164" providerId="ADAL" clId="{B4BECE48-8BEE-F649-9E84-DC9251467876}" dt="2021-11-17T05:23:17.906" v="489" actId="1076"/>
        <pc:sldMkLst>
          <pc:docMk/>
          <pc:sldMk cId="2322504051" sldId="300"/>
        </pc:sldMkLst>
        <pc:spChg chg="mod">
          <ac:chgData name="DIEGO NICOLAS BAQUERO PARRA" userId="d12202e9-c499-4f68-9235-f3a90da9a164" providerId="ADAL" clId="{B4BECE48-8BEE-F649-9E84-DC9251467876}" dt="2021-11-17T05:23:15.505" v="488" actId="1076"/>
          <ac:spMkLst>
            <pc:docMk/>
            <pc:sldMk cId="2322504051" sldId="300"/>
            <ac:spMk id="191" creationId="{00000000-0000-0000-0000-000000000000}"/>
          </ac:spMkLst>
        </pc:spChg>
        <pc:spChg chg="mod">
          <ac:chgData name="DIEGO NICOLAS BAQUERO PARRA" userId="d12202e9-c499-4f68-9235-f3a90da9a164" providerId="ADAL" clId="{B4BECE48-8BEE-F649-9E84-DC9251467876}" dt="2021-11-17T05:20:35.016" v="445" actId="14100"/>
          <ac:spMkLst>
            <pc:docMk/>
            <pc:sldMk cId="2322504051" sldId="300"/>
            <ac:spMk id="192" creationId="{00000000-0000-0000-0000-000000000000}"/>
          </ac:spMkLst>
        </pc:spChg>
        <pc:picChg chg="add del mod">
          <ac:chgData name="DIEGO NICOLAS BAQUERO PARRA" userId="d12202e9-c499-4f68-9235-f3a90da9a164" providerId="ADAL" clId="{B4BECE48-8BEE-F649-9E84-DC9251467876}" dt="2021-11-17T05:15:55.947" v="405"/>
          <ac:picMkLst>
            <pc:docMk/>
            <pc:sldMk cId="2322504051" sldId="300"/>
            <ac:picMk id="9" creationId="{18ECD356-0489-824F-BC33-14419CF837FA}"/>
          </ac:picMkLst>
        </pc:picChg>
        <pc:picChg chg="add mod">
          <ac:chgData name="DIEGO NICOLAS BAQUERO PARRA" userId="d12202e9-c499-4f68-9235-f3a90da9a164" providerId="ADAL" clId="{B4BECE48-8BEE-F649-9E84-DC9251467876}" dt="2021-11-17T05:23:17.906" v="489" actId="1076"/>
          <ac:picMkLst>
            <pc:docMk/>
            <pc:sldMk cId="2322504051" sldId="300"/>
            <ac:picMk id="11" creationId="{7D897E0F-5ECA-AF4B-8786-A30FC22BE43E}"/>
          </ac:picMkLst>
        </pc:picChg>
        <pc:picChg chg="add del mod">
          <ac:chgData name="DIEGO NICOLAS BAQUERO PARRA" userId="d12202e9-c499-4f68-9235-f3a90da9a164" providerId="ADAL" clId="{B4BECE48-8BEE-F649-9E84-DC9251467876}" dt="2021-11-17T05:22:51.079" v="482" actId="478"/>
          <ac:picMkLst>
            <pc:docMk/>
            <pc:sldMk cId="2322504051" sldId="300"/>
            <ac:picMk id="2050" creationId="{56E8DB29-4295-DA4F-B2A4-C0E1F2DF35C0}"/>
          </ac:picMkLst>
        </pc:picChg>
      </pc:sldChg>
      <pc:sldChg chg="new del">
        <pc:chgData name="DIEGO NICOLAS BAQUERO PARRA" userId="d12202e9-c499-4f68-9235-f3a90da9a164" providerId="ADAL" clId="{B4BECE48-8BEE-F649-9E84-DC9251467876}" dt="2021-11-17T14:49:04.363" v="559" actId="2696"/>
        <pc:sldMkLst>
          <pc:docMk/>
          <pc:sldMk cId="2913799087" sldId="306"/>
        </pc:sldMkLst>
      </pc:sldChg>
      <pc:sldChg chg="modSp mod">
        <pc:chgData name="DIEGO NICOLAS BAQUERO PARRA" userId="d12202e9-c499-4f68-9235-f3a90da9a164" providerId="ADAL" clId="{B4BECE48-8BEE-F649-9E84-DC9251467876}" dt="2021-11-17T15:25:04.909" v="583" actId="20577"/>
        <pc:sldMkLst>
          <pc:docMk/>
          <pc:sldMk cId="3426619390" sldId="306"/>
        </pc:sldMkLst>
        <pc:spChg chg="mod">
          <ac:chgData name="DIEGO NICOLAS BAQUERO PARRA" userId="d12202e9-c499-4f68-9235-f3a90da9a164" providerId="ADAL" clId="{B4BECE48-8BEE-F649-9E84-DC9251467876}" dt="2021-11-17T15:25:04.909" v="583" actId="20577"/>
          <ac:spMkLst>
            <pc:docMk/>
            <pc:sldMk cId="3426619390" sldId="306"/>
            <ac:spMk id="192" creationId="{00000000-0000-0000-0000-000000000000}"/>
          </ac:spMkLst>
        </pc:spChg>
      </pc:sldChg>
      <pc:sldMasterChg chg="delSldLayout">
        <pc:chgData name="DIEGO NICOLAS BAQUERO PARRA" userId="d12202e9-c499-4f68-9235-f3a90da9a164" providerId="ADAL" clId="{B4BECE48-8BEE-F649-9E84-DC9251467876}" dt="2021-11-17T14:48:37.608" v="557" actId="2696"/>
        <pc:sldMasterMkLst>
          <pc:docMk/>
          <pc:sldMasterMk cId="0" sldId="2147483676"/>
        </pc:sldMasterMkLst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49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08.838" v="555" actId="2696"/>
          <pc:sldLayoutMkLst>
            <pc:docMk/>
            <pc:sldMasterMk cId="0" sldId="2147483676"/>
            <pc:sldLayoutMk cId="0" sldId="2147483659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6"/>
            <pc:sldLayoutMk cId="0" sldId="2147483670"/>
          </pc:sldLayoutMkLst>
        </pc:sldLayoutChg>
      </pc:sldMasterChg>
      <pc:sldMasterChg chg="del delSldLayout">
        <pc:chgData name="DIEGO NICOLAS BAQUERO PARRA" userId="d12202e9-c499-4f68-9235-f3a90da9a164" providerId="ADAL" clId="{B4BECE48-8BEE-F649-9E84-DC9251467876}" dt="2021-11-17T14:48:37.608" v="557" actId="2696"/>
        <pc:sldMasterMkLst>
          <pc:docMk/>
          <pc:sldMasterMk cId="0" sldId="2147483677"/>
        </pc:sldMasterMkLst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7"/>
            <pc:sldLayoutMk cId="0" sldId="2147483672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7"/>
            <pc:sldLayoutMk cId="0" sldId="2147483673"/>
          </pc:sldLayoutMkLst>
        </pc:sldLayoutChg>
      </pc:sldMasterChg>
      <pc:sldMasterChg chg="del delSldLayout">
        <pc:chgData name="DIEGO NICOLAS BAQUERO PARRA" userId="d12202e9-c499-4f68-9235-f3a90da9a164" providerId="ADAL" clId="{B4BECE48-8BEE-F649-9E84-DC9251467876}" dt="2021-11-17T14:48:37.608" v="557" actId="2696"/>
        <pc:sldMasterMkLst>
          <pc:docMk/>
          <pc:sldMasterMk cId="0" sldId="2147483678"/>
        </pc:sldMasterMkLst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8"/>
            <pc:sldLayoutMk cId="0" sldId="2147483674"/>
          </pc:sldLayoutMkLst>
        </pc:sldLayoutChg>
        <pc:sldLayoutChg chg="del">
          <pc:chgData name="DIEGO NICOLAS BAQUERO PARRA" userId="d12202e9-c499-4f68-9235-f3a90da9a164" providerId="ADAL" clId="{B4BECE48-8BEE-F649-9E84-DC9251467876}" dt="2021-11-17T14:48:37.608" v="557" actId="2696"/>
          <pc:sldLayoutMkLst>
            <pc:docMk/>
            <pc:sldMasterMk cId="0" sldId="2147483678"/>
            <pc:sldLayoutMk cId="0" sldId="2147483675"/>
          </pc:sldLayoutMkLst>
        </pc:sldLayoutChg>
      </pc:sldMasterChg>
    </pc:docChg>
  </pc:docChgLst>
  <pc:docChgLst>
    <pc:chgData name="PABLO XAVIER SARZOSA VIRGILI" userId="e670574c-9e2b-48c2-b666-cae94b5fffb5" providerId="ADAL" clId="{4F290116-5F2D-4CEB-837F-986816DE892A}"/>
    <pc:docChg chg="undo custSel addSld modSld sldOrd">
      <pc:chgData name="PABLO XAVIER SARZOSA VIRGILI" userId="e670574c-9e2b-48c2-b666-cae94b5fffb5" providerId="ADAL" clId="{4F290116-5F2D-4CEB-837F-986816DE892A}" dt="2021-11-16T20:23:59.517" v="981" actId="1076"/>
      <pc:docMkLst>
        <pc:docMk/>
      </pc:docMkLst>
      <pc:sldChg chg="addSp delSp modSp mod">
        <pc:chgData name="PABLO XAVIER SARZOSA VIRGILI" userId="e670574c-9e2b-48c2-b666-cae94b5fffb5" providerId="ADAL" clId="{4F290116-5F2D-4CEB-837F-986816DE892A}" dt="2021-11-16T20:23:59.517" v="981" actId="1076"/>
        <pc:sldMkLst>
          <pc:docMk/>
          <pc:sldMk cId="0" sldId="256"/>
        </pc:sldMkLst>
        <pc:spChg chg="add mod">
          <ac:chgData name="PABLO XAVIER SARZOSA VIRGILI" userId="e670574c-9e2b-48c2-b666-cae94b5fffb5" providerId="ADAL" clId="{4F290116-5F2D-4CEB-837F-986816DE892A}" dt="2021-11-16T14:24:02.116" v="116" actId="1076"/>
          <ac:spMkLst>
            <pc:docMk/>
            <pc:sldMk cId="0" sldId="256"/>
            <ac:spMk id="39" creationId="{AFDF186C-AFA1-4EF8-951F-EF7F2AC7235E}"/>
          </ac:spMkLst>
        </pc:spChg>
        <pc:spChg chg="add mod">
          <ac:chgData name="PABLO XAVIER SARZOSA VIRGILI" userId="e670574c-9e2b-48c2-b666-cae94b5fffb5" providerId="ADAL" clId="{4F290116-5F2D-4CEB-837F-986816DE892A}" dt="2021-11-16T14:24:06.189" v="117" actId="1076"/>
          <ac:spMkLst>
            <pc:docMk/>
            <pc:sldMk cId="0" sldId="256"/>
            <ac:spMk id="40" creationId="{17806B58-D70D-4198-B96C-DB1D591CDD70}"/>
          </ac:spMkLst>
        </pc:spChg>
        <pc:spChg chg="mod">
          <ac:chgData name="PABLO XAVIER SARZOSA VIRGILI" userId="e670574c-9e2b-48c2-b666-cae94b5fffb5" providerId="ADAL" clId="{4F290116-5F2D-4CEB-837F-986816DE892A}" dt="2021-11-16T14:23:49.618" v="111" actId="1076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PABLO XAVIER SARZOSA VIRGILI" userId="e670574c-9e2b-48c2-b666-cae94b5fffb5" providerId="ADAL" clId="{4F290116-5F2D-4CEB-837F-986816DE892A}" dt="2021-11-16T14:23:47.681" v="110" actId="1076"/>
          <ac:spMkLst>
            <pc:docMk/>
            <pc:sldMk cId="0" sldId="256"/>
            <ac:spMk id="168" creationId="{00000000-0000-0000-0000-000000000000}"/>
          </ac:spMkLst>
        </pc:spChg>
        <pc:spChg chg="mod ord">
          <ac:chgData name="PABLO XAVIER SARZOSA VIRGILI" userId="e670574c-9e2b-48c2-b666-cae94b5fffb5" providerId="ADAL" clId="{4F290116-5F2D-4CEB-837F-986816DE892A}" dt="2021-11-16T14:23:36.361" v="106" actId="1076"/>
          <ac:spMkLst>
            <pc:docMk/>
            <pc:sldMk cId="0" sldId="256"/>
            <ac:spMk id="170" creationId="{00000000-0000-0000-0000-000000000000}"/>
          </ac:spMkLst>
        </pc:spChg>
        <pc:spChg chg="ord">
          <ac:chgData name="PABLO XAVIER SARZOSA VIRGILI" userId="e670574c-9e2b-48c2-b666-cae94b5fffb5" providerId="ADAL" clId="{4F290116-5F2D-4CEB-837F-986816DE892A}" dt="2021-11-16T14:23:27.268" v="102" actId="166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PABLO XAVIER SARZOSA VIRGILI" userId="e670574c-9e2b-48c2-b666-cae94b5fffb5" providerId="ADAL" clId="{4F290116-5F2D-4CEB-837F-986816DE892A}" dt="2021-11-16T14:22:26.552" v="90" actId="1076"/>
          <ac:spMkLst>
            <pc:docMk/>
            <pc:sldMk cId="0" sldId="256"/>
            <ac:spMk id="172" creationId="{00000000-0000-0000-0000-000000000000}"/>
          </ac:spMkLst>
        </pc:spChg>
        <pc:spChg chg="del">
          <ac:chgData name="PABLO XAVIER SARZOSA VIRGILI" userId="e670574c-9e2b-48c2-b666-cae94b5fffb5" providerId="ADAL" clId="{4F290116-5F2D-4CEB-837F-986816DE892A}" dt="2021-11-16T14:22:29.856" v="91" actId="478"/>
          <ac:spMkLst>
            <pc:docMk/>
            <pc:sldMk cId="0" sldId="256"/>
            <ac:spMk id="173" creationId="{00000000-0000-0000-0000-000000000000}"/>
          </ac:spMkLst>
        </pc:spChg>
        <pc:grpChg chg="mod">
          <ac:chgData name="PABLO XAVIER SARZOSA VIRGILI" userId="e670574c-9e2b-48c2-b666-cae94b5fffb5" providerId="ADAL" clId="{4F290116-5F2D-4CEB-837F-986816DE892A}" dt="2021-11-16T14:23:34.555" v="105" actId="1076"/>
          <ac:grpSpMkLst>
            <pc:docMk/>
            <pc:sldMk cId="0" sldId="256"/>
            <ac:grpSpMk id="153" creationId="{00000000-0000-0000-0000-000000000000}"/>
          </ac:grpSpMkLst>
        </pc:grpChg>
        <pc:grpChg chg="mod">
          <ac:chgData name="PABLO XAVIER SARZOSA VIRGILI" userId="e670574c-9e2b-48c2-b666-cae94b5fffb5" providerId="ADAL" clId="{4F290116-5F2D-4CEB-837F-986816DE892A}" dt="2021-11-16T14:23:45.524" v="109" actId="1076"/>
          <ac:grpSpMkLst>
            <pc:docMk/>
            <pc:sldMk cId="0" sldId="256"/>
            <ac:grpSpMk id="156" creationId="{00000000-0000-0000-0000-000000000000}"/>
          </ac:grpSpMkLst>
        </pc:grpChg>
        <pc:grpChg chg="mod">
          <ac:chgData name="PABLO XAVIER SARZOSA VIRGILI" userId="e670574c-9e2b-48c2-b666-cae94b5fffb5" providerId="ADAL" clId="{4F290116-5F2D-4CEB-837F-986816DE892A}" dt="2021-11-16T20:23:59.517" v="981" actId="1076"/>
          <ac:grpSpMkLst>
            <pc:docMk/>
            <pc:sldMk cId="0" sldId="256"/>
            <ac:grpSpMk id="164" creationId="{00000000-0000-0000-0000-000000000000}"/>
          </ac:grpSpMkLst>
        </pc:grpChg>
        <pc:grpChg chg="del">
          <ac:chgData name="PABLO XAVIER SARZOSA VIRGILI" userId="e670574c-9e2b-48c2-b666-cae94b5fffb5" providerId="ADAL" clId="{4F290116-5F2D-4CEB-837F-986816DE892A}" dt="2021-11-16T14:22:30.486" v="92" actId="478"/>
          <ac:grpSpMkLst>
            <pc:docMk/>
            <pc:sldMk cId="0" sldId="256"/>
            <ac:grpSpMk id="174" creationId="{00000000-0000-0000-0000-000000000000}"/>
          </ac:grpSpMkLst>
        </pc:grpChg>
        <pc:grpChg chg="del">
          <ac:chgData name="PABLO XAVIER SARZOSA VIRGILI" userId="e670574c-9e2b-48c2-b666-cae94b5fffb5" providerId="ADAL" clId="{4F290116-5F2D-4CEB-837F-986816DE892A}" dt="2021-11-16T14:22:30.958" v="93" actId="478"/>
          <ac:grpSpMkLst>
            <pc:docMk/>
            <pc:sldMk cId="0" sldId="256"/>
            <ac:grpSpMk id="179" creationId="{00000000-0000-0000-0000-000000000000}"/>
          </ac:grpSpMkLst>
        </pc:grpChg>
        <pc:grpChg chg="del">
          <ac:chgData name="PABLO XAVIER SARZOSA VIRGILI" userId="e670574c-9e2b-48c2-b666-cae94b5fffb5" providerId="ADAL" clId="{4F290116-5F2D-4CEB-837F-986816DE892A}" dt="2021-11-16T14:22:31.326" v="94" actId="478"/>
          <ac:grpSpMkLst>
            <pc:docMk/>
            <pc:sldMk cId="0" sldId="256"/>
            <ac:grpSpMk id="184" creationId="{00000000-0000-0000-0000-000000000000}"/>
          </ac:grpSpMkLst>
        </pc:grpChg>
        <pc:picChg chg="del">
          <ac:chgData name="PABLO XAVIER SARZOSA VIRGILI" userId="e670574c-9e2b-48c2-b666-cae94b5fffb5" providerId="ADAL" clId="{4F290116-5F2D-4CEB-837F-986816DE892A}" dt="2021-11-16T14:22:39.717" v="95" actId="478"/>
          <ac:picMkLst>
            <pc:docMk/>
            <pc:sldMk cId="0" sldId="256"/>
            <ac:picMk id="151" creationId="{00000000-0000-0000-0000-000000000000}"/>
          </ac:picMkLst>
        </pc:picChg>
        <pc:picChg chg="add mod">
          <ac:chgData name="PABLO XAVIER SARZOSA VIRGILI" userId="e670574c-9e2b-48c2-b666-cae94b5fffb5" providerId="ADAL" clId="{4F290116-5F2D-4CEB-837F-986816DE892A}" dt="2021-11-16T14:23:31.285" v="104" actId="1076"/>
          <ac:picMkLst>
            <pc:docMk/>
            <pc:sldMk cId="0" sldId="256"/>
            <ac:picMk id="1026" creationId="{F160B703-0408-4B1C-AE09-D226FFCCB6DD}"/>
          </ac:picMkLst>
        </pc:picChg>
      </pc:sldChg>
      <pc:sldChg chg="modSp mod">
        <pc:chgData name="PABLO XAVIER SARZOSA VIRGILI" userId="e670574c-9e2b-48c2-b666-cae94b5fffb5" providerId="ADAL" clId="{4F290116-5F2D-4CEB-837F-986816DE892A}" dt="2021-11-16T14:24:34.413" v="137" actId="20577"/>
        <pc:sldMkLst>
          <pc:docMk/>
          <pc:sldMk cId="0" sldId="257"/>
        </pc:sldMkLst>
        <pc:spChg chg="mod">
          <ac:chgData name="PABLO XAVIER SARZOSA VIRGILI" userId="e670574c-9e2b-48c2-b666-cae94b5fffb5" providerId="ADAL" clId="{4F290116-5F2D-4CEB-837F-986816DE892A}" dt="2021-11-16T14:24:34.413" v="137" actId="20577"/>
          <ac:spMkLst>
            <pc:docMk/>
            <pc:sldMk cId="0" sldId="257"/>
            <ac:spMk id="191" creationId="{00000000-0000-0000-0000-000000000000}"/>
          </ac:spMkLst>
        </pc:spChg>
      </pc:sldChg>
      <pc:sldChg chg="modSp add mod">
        <pc:chgData name="PABLO XAVIER SARZOSA VIRGILI" userId="e670574c-9e2b-48c2-b666-cae94b5fffb5" providerId="ADAL" clId="{4F290116-5F2D-4CEB-837F-986816DE892A}" dt="2021-11-16T14:26:18.074" v="226" actId="1076"/>
        <pc:sldMkLst>
          <pc:docMk/>
          <pc:sldMk cId="2322504051" sldId="300"/>
        </pc:sldMkLst>
        <pc:spChg chg="mod">
          <ac:chgData name="PABLO XAVIER SARZOSA VIRGILI" userId="e670574c-9e2b-48c2-b666-cae94b5fffb5" providerId="ADAL" clId="{4F290116-5F2D-4CEB-837F-986816DE892A}" dt="2021-11-16T14:25:00.716" v="154" actId="20577"/>
          <ac:spMkLst>
            <pc:docMk/>
            <pc:sldMk cId="2322504051" sldId="300"/>
            <ac:spMk id="191" creationId="{00000000-0000-0000-0000-000000000000}"/>
          </ac:spMkLst>
        </pc:spChg>
        <pc:spChg chg="mod">
          <ac:chgData name="PABLO XAVIER SARZOSA VIRGILI" userId="e670574c-9e2b-48c2-b666-cae94b5fffb5" providerId="ADAL" clId="{4F290116-5F2D-4CEB-837F-986816DE892A}" dt="2021-11-16T14:26:18.074" v="226" actId="1076"/>
          <ac:spMkLst>
            <pc:docMk/>
            <pc:sldMk cId="2322504051" sldId="300"/>
            <ac:spMk id="197" creationId="{00000000-0000-0000-0000-000000000000}"/>
          </ac:spMkLst>
        </pc:spChg>
        <pc:grpChg chg="mod">
          <ac:chgData name="PABLO XAVIER SARZOSA VIRGILI" userId="e670574c-9e2b-48c2-b666-cae94b5fffb5" providerId="ADAL" clId="{4F290116-5F2D-4CEB-837F-986816DE892A}" dt="2021-11-16T14:26:12.148" v="224" actId="1076"/>
          <ac:grpSpMkLst>
            <pc:docMk/>
            <pc:sldMk cId="2322504051" sldId="300"/>
            <ac:grpSpMk id="193" creationId="{00000000-0000-0000-0000-000000000000}"/>
          </ac:grpSpMkLst>
        </pc:grpChg>
      </pc:sldChg>
      <pc:sldChg chg="addSp delSp modSp add mod ord">
        <pc:chgData name="PABLO XAVIER SARZOSA VIRGILI" userId="e670574c-9e2b-48c2-b666-cae94b5fffb5" providerId="ADAL" clId="{4F290116-5F2D-4CEB-837F-986816DE892A}" dt="2021-11-16T19:59:40.813" v="980" actId="14100"/>
        <pc:sldMkLst>
          <pc:docMk/>
          <pc:sldMk cId="793517032" sldId="301"/>
        </pc:sldMkLst>
        <pc:spChg chg="add mod">
          <ac:chgData name="PABLO XAVIER SARZOSA VIRGILI" userId="e670574c-9e2b-48c2-b666-cae94b5fffb5" providerId="ADAL" clId="{4F290116-5F2D-4CEB-837F-986816DE892A}" dt="2021-11-16T18:48:37.739" v="546" actId="20577"/>
          <ac:spMkLst>
            <pc:docMk/>
            <pc:sldMk cId="793517032" sldId="301"/>
            <ac:spMk id="4" creationId="{6C27673E-A1EA-4474-BD33-1D01DBE25651}"/>
          </ac:spMkLst>
        </pc:spChg>
        <pc:spChg chg="mod">
          <ac:chgData name="PABLO XAVIER SARZOSA VIRGILI" userId="e670574c-9e2b-48c2-b666-cae94b5fffb5" providerId="ADAL" clId="{4F290116-5F2D-4CEB-837F-986816DE892A}" dt="2021-11-16T14:26:05.649" v="222"/>
          <ac:spMkLst>
            <pc:docMk/>
            <pc:sldMk cId="793517032" sldId="301"/>
            <ac:spMk id="10" creationId="{A8220397-A950-4EF4-A059-3322D1E92A79}"/>
          </ac:spMkLst>
        </pc:spChg>
        <pc:spChg chg="mod">
          <ac:chgData name="PABLO XAVIER SARZOSA VIRGILI" userId="e670574c-9e2b-48c2-b666-cae94b5fffb5" providerId="ADAL" clId="{4F290116-5F2D-4CEB-837F-986816DE892A}" dt="2021-11-16T14:26:05.649" v="222"/>
          <ac:spMkLst>
            <pc:docMk/>
            <pc:sldMk cId="793517032" sldId="301"/>
            <ac:spMk id="11" creationId="{8DAA4EDD-04CD-4D8E-8F12-612D596929E3}"/>
          </ac:spMkLst>
        </pc:spChg>
        <pc:spChg chg="mod">
          <ac:chgData name="PABLO XAVIER SARZOSA VIRGILI" userId="e670574c-9e2b-48c2-b666-cae94b5fffb5" providerId="ADAL" clId="{4F290116-5F2D-4CEB-837F-986816DE892A}" dt="2021-11-16T14:26:05.649" v="222"/>
          <ac:spMkLst>
            <pc:docMk/>
            <pc:sldMk cId="793517032" sldId="301"/>
            <ac:spMk id="12" creationId="{616BECD9-D76D-46A5-A5B9-7CDCA0F6713F}"/>
          </ac:spMkLst>
        </pc:spChg>
        <pc:spChg chg="add mod">
          <ac:chgData name="PABLO XAVIER SARZOSA VIRGILI" userId="e670574c-9e2b-48c2-b666-cae94b5fffb5" providerId="ADAL" clId="{4F290116-5F2D-4CEB-837F-986816DE892A}" dt="2021-11-16T18:40:45.516" v="337" actId="1076"/>
          <ac:spMkLst>
            <pc:docMk/>
            <pc:sldMk cId="793517032" sldId="301"/>
            <ac:spMk id="18" creationId="{C803F910-4AC8-4EE4-A8A2-32F2B723B7A8}"/>
          </ac:spMkLst>
        </pc:spChg>
        <pc:spChg chg="add mod">
          <ac:chgData name="PABLO XAVIER SARZOSA VIRGILI" userId="e670574c-9e2b-48c2-b666-cae94b5fffb5" providerId="ADAL" clId="{4F290116-5F2D-4CEB-837F-986816DE892A}" dt="2021-11-16T18:42:15.002" v="361" actId="790"/>
          <ac:spMkLst>
            <pc:docMk/>
            <pc:sldMk cId="793517032" sldId="301"/>
            <ac:spMk id="19" creationId="{26D7AB77-8610-47D3-AF3D-05931A136802}"/>
          </ac:spMkLst>
        </pc:spChg>
        <pc:spChg chg="add del mod">
          <ac:chgData name="PABLO XAVIER SARZOSA VIRGILI" userId="e670574c-9e2b-48c2-b666-cae94b5fffb5" providerId="ADAL" clId="{4F290116-5F2D-4CEB-837F-986816DE892A}" dt="2021-11-16T18:43:57.903" v="389" actId="478"/>
          <ac:spMkLst>
            <pc:docMk/>
            <pc:sldMk cId="793517032" sldId="301"/>
            <ac:spMk id="20" creationId="{E15EA84D-F2D8-441A-BBBA-FFC77A46C4C0}"/>
          </ac:spMkLst>
        </pc:spChg>
        <pc:spChg chg="add del mod">
          <ac:chgData name="PABLO XAVIER SARZOSA VIRGILI" userId="e670574c-9e2b-48c2-b666-cae94b5fffb5" providerId="ADAL" clId="{4F290116-5F2D-4CEB-837F-986816DE892A}" dt="2021-11-16T18:47:11.347" v="508" actId="478"/>
          <ac:spMkLst>
            <pc:docMk/>
            <pc:sldMk cId="793517032" sldId="301"/>
            <ac:spMk id="21" creationId="{D1D891DB-82D7-49D2-ADB2-8054E5F907E8}"/>
          </ac:spMkLst>
        </pc:spChg>
        <pc:spChg chg="add del mod">
          <ac:chgData name="PABLO XAVIER SARZOSA VIRGILI" userId="e670574c-9e2b-48c2-b666-cae94b5fffb5" providerId="ADAL" clId="{4F290116-5F2D-4CEB-837F-986816DE892A}" dt="2021-11-16T18:46:07.252" v="463" actId="478"/>
          <ac:spMkLst>
            <pc:docMk/>
            <pc:sldMk cId="793517032" sldId="301"/>
            <ac:spMk id="22" creationId="{4DF03AF4-3CB5-44FC-B7F1-942B4FC02394}"/>
          </ac:spMkLst>
        </pc:spChg>
        <pc:spChg chg="add mod">
          <ac:chgData name="PABLO XAVIER SARZOSA VIRGILI" userId="e670574c-9e2b-48c2-b666-cae94b5fffb5" providerId="ADAL" clId="{4F290116-5F2D-4CEB-837F-986816DE892A}" dt="2021-11-16T18:47:20.435" v="510" actId="1076"/>
          <ac:spMkLst>
            <pc:docMk/>
            <pc:sldMk cId="793517032" sldId="301"/>
            <ac:spMk id="23" creationId="{234E54A3-9194-4FB2-82C6-FDC56AFE0FE2}"/>
          </ac:spMkLst>
        </pc:spChg>
        <pc:spChg chg="add mod">
          <ac:chgData name="PABLO XAVIER SARZOSA VIRGILI" userId="e670574c-9e2b-48c2-b666-cae94b5fffb5" providerId="ADAL" clId="{4F290116-5F2D-4CEB-837F-986816DE892A}" dt="2021-11-16T18:48:15.582" v="534" actId="1076"/>
          <ac:spMkLst>
            <pc:docMk/>
            <pc:sldMk cId="793517032" sldId="301"/>
            <ac:spMk id="24" creationId="{1B1DAD35-74FF-4356-9BB4-F968DA3E0004}"/>
          </ac:spMkLst>
        </pc:spChg>
        <pc:spChg chg="add mod">
          <ac:chgData name="PABLO XAVIER SARZOSA VIRGILI" userId="e670574c-9e2b-48c2-b666-cae94b5fffb5" providerId="ADAL" clId="{4F290116-5F2D-4CEB-837F-986816DE892A}" dt="2021-11-16T19:56:49.011" v="945" actId="1076"/>
          <ac:spMkLst>
            <pc:docMk/>
            <pc:sldMk cId="793517032" sldId="301"/>
            <ac:spMk id="27" creationId="{1B44A3FE-2561-47FE-863E-A1F8754F8EBE}"/>
          </ac:spMkLst>
        </pc:spChg>
        <pc:spChg chg="add mod">
          <ac:chgData name="PABLO XAVIER SARZOSA VIRGILI" userId="e670574c-9e2b-48c2-b666-cae94b5fffb5" providerId="ADAL" clId="{4F290116-5F2D-4CEB-837F-986816DE892A}" dt="2021-11-16T18:49:41.697" v="562" actId="20577"/>
          <ac:spMkLst>
            <pc:docMk/>
            <pc:sldMk cId="793517032" sldId="301"/>
            <ac:spMk id="30" creationId="{30CE34FB-03E0-4087-B46A-1D06F10E7195}"/>
          </ac:spMkLst>
        </pc:spChg>
        <pc:spChg chg="add mod">
          <ac:chgData name="PABLO XAVIER SARZOSA VIRGILI" userId="e670574c-9e2b-48c2-b666-cae94b5fffb5" providerId="ADAL" clId="{4F290116-5F2D-4CEB-837F-986816DE892A}" dt="2021-11-16T18:49:48.991" v="564" actId="1076"/>
          <ac:spMkLst>
            <pc:docMk/>
            <pc:sldMk cId="793517032" sldId="301"/>
            <ac:spMk id="31" creationId="{A320901A-2FF0-4B98-AD58-F87D2A1C8BA3}"/>
          </ac:spMkLst>
        </pc:spChg>
        <pc:spChg chg="add mod">
          <ac:chgData name="PABLO XAVIER SARZOSA VIRGILI" userId="e670574c-9e2b-48c2-b666-cae94b5fffb5" providerId="ADAL" clId="{4F290116-5F2D-4CEB-837F-986816DE892A}" dt="2021-11-16T19:59:40.813" v="980" actId="14100"/>
          <ac:spMkLst>
            <pc:docMk/>
            <pc:sldMk cId="793517032" sldId="301"/>
            <ac:spMk id="32" creationId="{BB63A0D4-C88B-462F-8B30-5A4F8A3ED9BB}"/>
          </ac:spMkLst>
        </pc:spChg>
        <pc:spChg chg="add mod">
          <ac:chgData name="PABLO XAVIER SARZOSA VIRGILI" userId="e670574c-9e2b-48c2-b666-cae94b5fffb5" providerId="ADAL" clId="{4F290116-5F2D-4CEB-837F-986816DE892A}" dt="2021-11-16T19:57:18.573" v="963" actId="1076"/>
          <ac:spMkLst>
            <pc:docMk/>
            <pc:sldMk cId="793517032" sldId="301"/>
            <ac:spMk id="33" creationId="{DE7B8817-6305-456B-A734-2A96EFD0598B}"/>
          </ac:spMkLst>
        </pc:spChg>
        <pc:spChg chg="add mod">
          <ac:chgData name="PABLO XAVIER SARZOSA VIRGILI" userId="e670574c-9e2b-48c2-b666-cae94b5fffb5" providerId="ADAL" clId="{4F290116-5F2D-4CEB-837F-986816DE892A}" dt="2021-11-16T19:59:18.811" v="973" actId="1076"/>
          <ac:spMkLst>
            <pc:docMk/>
            <pc:sldMk cId="793517032" sldId="301"/>
            <ac:spMk id="34" creationId="{8759BA3C-850F-45F1-A119-ABFC6FD9A87B}"/>
          </ac:spMkLst>
        </pc:spChg>
        <pc:spChg chg="add mod">
          <ac:chgData name="PABLO XAVIER SARZOSA VIRGILI" userId="e670574c-9e2b-48c2-b666-cae94b5fffb5" providerId="ADAL" clId="{4F290116-5F2D-4CEB-837F-986816DE892A}" dt="2021-11-16T19:57:31.413" v="969" actId="20577"/>
          <ac:spMkLst>
            <pc:docMk/>
            <pc:sldMk cId="793517032" sldId="301"/>
            <ac:spMk id="35" creationId="{7DC91CA9-2DC5-4F49-97F9-D813808F8F03}"/>
          </ac:spMkLst>
        </pc:spChg>
        <pc:spChg chg="add mod">
          <ac:chgData name="PABLO XAVIER SARZOSA VIRGILI" userId="e670574c-9e2b-48c2-b666-cae94b5fffb5" providerId="ADAL" clId="{4F290116-5F2D-4CEB-837F-986816DE892A}" dt="2021-11-16T19:57:33.982" v="971" actId="20577"/>
          <ac:spMkLst>
            <pc:docMk/>
            <pc:sldMk cId="793517032" sldId="301"/>
            <ac:spMk id="36" creationId="{7EFCE8A4-6F2B-4AE7-BA7C-707EEEC49335}"/>
          </ac:spMkLst>
        </pc:spChg>
        <pc:spChg chg="mod">
          <ac:chgData name="PABLO XAVIER SARZOSA VIRGILI" userId="e670574c-9e2b-48c2-b666-cae94b5fffb5" providerId="ADAL" clId="{4F290116-5F2D-4CEB-837F-986816DE892A}" dt="2021-11-16T14:25:09.788" v="164" actId="20577"/>
          <ac:spMkLst>
            <pc:docMk/>
            <pc:sldMk cId="793517032" sldId="301"/>
            <ac:spMk id="191" creationId="{00000000-0000-0000-0000-000000000000}"/>
          </ac:spMkLst>
        </pc:spChg>
        <pc:spChg chg="mod">
          <ac:chgData name="PABLO XAVIER SARZOSA VIRGILI" userId="e670574c-9e2b-48c2-b666-cae94b5fffb5" providerId="ADAL" clId="{4F290116-5F2D-4CEB-837F-986816DE892A}" dt="2021-11-16T18:33:26.061" v="282" actId="14100"/>
          <ac:spMkLst>
            <pc:docMk/>
            <pc:sldMk cId="793517032" sldId="301"/>
            <ac:spMk id="192" creationId="{00000000-0000-0000-0000-000000000000}"/>
          </ac:spMkLst>
        </pc:spChg>
        <pc:grpChg chg="add mod">
          <ac:chgData name="PABLO XAVIER SARZOSA VIRGILI" userId="e670574c-9e2b-48c2-b666-cae94b5fffb5" providerId="ADAL" clId="{4F290116-5F2D-4CEB-837F-986816DE892A}" dt="2021-11-16T14:26:07.888" v="223" actId="1076"/>
          <ac:grpSpMkLst>
            <pc:docMk/>
            <pc:sldMk cId="793517032" sldId="301"/>
            <ac:grpSpMk id="9" creationId="{6C2FBFE7-874F-4286-ACEC-42638E1AF4EF}"/>
          </ac:grpSpMkLst>
        </pc:grpChg>
        <pc:picChg chg="add mod">
          <ac:chgData name="PABLO XAVIER SARZOSA VIRGILI" userId="e670574c-9e2b-48c2-b666-cae94b5fffb5" providerId="ADAL" clId="{4F290116-5F2D-4CEB-837F-986816DE892A}" dt="2021-11-16T18:33:16.458" v="280" actId="1076"/>
          <ac:picMkLst>
            <pc:docMk/>
            <pc:sldMk cId="793517032" sldId="301"/>
            <ac:picMk id="3" creationId="{F8B1BBFA-D3F5-48BD-8222-1D14EE95C003}"/>
          </ac:picMkLst>
        </pc:picChg>
        <pc:picChg chg="add mod modCrop">
          <ac:chgData name="PABLO XAVIER SARZOSA VIRGILI" userId="e670574c-9e2b-48c2-b666-cae94b5fffb5" providerId="ADAL" clId="{4F290116-5F2D-4CEB-837F-986816DE892A}" dt="2021-11-16T19:59:14.609" v="972" actId="732"/>
          <ac:picMkLst>
            <pc:docMk/>
            <pc:sldMk cId="793517032" sldId="301"/>
            <ac:picMk id="6" creationId="{16FB83BE-4E5A-4193-BD25-1FA9756A0A3B}"/>
          </ac:picMkLst>
        </pc:picChg>
        <pc:picChg chg="add mod">
          <ac:chgData name="PABLO XAVIER SARZOSA VIRGILI" userId="e670574c-9e2b-48c2-b666-cae94b5fffb5" providerId="ADAL" clId="{4F290116-5F2D-4CEB-837F-986816DE892A}" dt="2021-11-16T18:48:19.090" v="535" actId="1076"/>
          <ac:picMkLst>
            <pc:docMk/>
            <pc:sldMk cId="793517032" sldId="301"/>
            <ac:picMk id="8" creationId="{7DED7010-D319-4242-8A84-D0D1FE452F1F}"/>
          </ac:picMkLst>
        </pc:picChg>
        <pc:picChg chg="add mod modCrop">
          <ac:chgData name="PABLO XAVIER SARZOSA VIRGILI" userId="e670574c-9e2b-48c2-b666-cae94b5fffb5" providerId="ADAL" clId="{4F290116-5F2D-4CEB-837F-986816DE892A}" dt="2021-11-16T18:49:32.357" v="558" actId="1076"/>
          <ac:picMkLst>
            <pc:docMk/>
            <pc:sldMk cId="793517032" sldId="301"/>
            <ac:picMk id="14" creationId="{70B0C383-030F-4FB1-BCFC-68A71201C3D5}"/>
          </ac:picMkLst>
        </pc:picChg>
      </pc:sldChg>
      <pc:sldChg chg="modSp add mod">
        <pc:chgData name="PABLO XAVIER SARZOSA VIRGILI" userId="e670574c-9e2b-48c2-b666-cae94b5fffb5" providerId="ADAL" clId="{4F290116-5F2D-4CEB-837F-986816DE892A}" dt="2021-11-16T14:25:59.029" v="221" actId="1076"/>
        <pc:sldMkLst>
          <pc:docMk/>
          <pc:sldMk cId="555409342" sldId="302"/>
        </pc:sldMkLst>
        <pc:spChg chg="mod">
          <ac:chgData name="PABLO XAVIER SARZOSA VIRGILI" userId="e670574c-9e2b-48c2-b666-cae94b5fffb5" providerId="ADAL" clId="{4F290116-5F2D-4CEB-837F-986816DE892A}" dt="2021-11-16T14:25:23.188" v="184" actId="20577"/>
          <ac:spMkLst>
            <pc:docMk/>
            <pc:sldMk cId="555409342" sldId="302"/>
            <ac:spMk id="191" creationId="{00000000-0000-0000-0000-000000000000}"/>
          </ac:spMkLst>
        </pc:spChg>
        <pc:spChg chg="mod">
          <ac:chgData name="PABLO XAVIER SARZOSA VIRGILI" userId="e670574c-9e2b-48c2-b666-cae94b5fffb5" providerId="ADAL" clId="{4F290116-5F2D-4CEB-837F-986816DE892A}" dt="2021-11-16T14:25:59.029" v="221" actId="1076"/>
          <ac:spMkLst>
            <pc:docMk/>
            <pc:sldMk cId="555409342" sldId="302"/>
            <ac:spMk id="197" creationId="{00000000-0000-0000-0000-000000000000}"/>
          </ac:spMkLst>
        </pc:spChg>
        <pc:grpChg chg="mod">
          <ac:chgData name="PABLO XAVIER SARZOSA VIRGILI" userId="e670574c-9e2b-48c2-b666-cae94b5fffb5" providerId="ADAL" clId="{4F290116-5F2D-4CEB-837F-986816DE892A}" dt="2021-11-16T14:25:54.330" v="219" actId="1076"/>
          <ac:grpSpMkLst>
            <pc:docMk/>
            <pc:sldMk cId="555409342" sldId="302"/>
            <ac:grpSpMk id="193" creationId="{00000000-0000-0000-0000-000000000000}"/>
          </ac:grpSpMkLst>
        </pc:grpChg>
      </pc:sldChg>
      <pc:sldChg chg="modSp add mod">
        <pc:chgData name="PABLO XAVIER SARZOSA VIRGILI" userId="e670574c-9e2b-48c2-b666-cae94b5fffb5" providerId="ADAL" clId="{4F290116-5F2D-4CEB-837F-986816DE892A}" dt="2021-11-16T14:25:50.790" v="218" actId="1076"/>
        <pc:sldMkLst>
          <pc:docMk/>
          <pc:sldMk cId="888715630" sldId="303"/>
        </pc:sldMkLst>
        <pc:spChg chg="mod">
          <ac:chgData name="PABLO XAVIER SARZOSA VIRGILI" userId="e670574c-9e2b-48c2-b666-cae94b5fffb5" providerId="ADAL" clId="{4F290116-5F2D-4CEB-837F-986816DE892A}" dt="2021-11-16T14:25:41.413" v="216" actId="20577"/>
          <ac:spMkLst>
            <pc:docMk/>
            <pc:sldMk cId="888715630" sldId="303"/>
            <ac:spMk id="191" creationId="{00000000-0000-0000-0000-000000000000}"/>
          </ac:spMkLst>
        </pc:spChg>
        <pc:spChg chg="mod">
          <ac:chgData name="PABLO XAVIER SARZOSA VIRGILI" userId="e670574c-9e2b-48c2-b666-cae94b5fffb5" providerId="ADAL" clId="{4F290116-5F2D-4CEB-837F-986816DE892A}" dt="2021-11-16T14:25:47.832" v="217" actId="1076"/>
          <ac:spMkLst>
            <pc:docMk/>
            <pc:sldMk cId="888715630" sldId="303"/>
            <ac:spMk id="197" creationId="{00000000-0000-0000-0000-000000000000}"/>
          </ac:spMkLst>
        </pc:spChg>
        <pc:grpChg chg="mod">
          <ac:chgData name="PABLO XAVIER SARZOSA VIRGILI" userId="e670574c-9e2b-48c2-b666-cae94b5fffb5" providerId="ADAL" clId="{4F290116-5F2D-4CEB-837F-986816DE892A}" dt="2021-11-16T14:25:50.790" v="218" actId="1076"/>
          <ac:grpSpMkLst>
            <pc:docMk/>
            <pc:sldMk cId="888715630" sldId="303"/>
            <ac:grpSpMk id="193" creationId="{00000000-0000-0000-0000-000000000000}"/>
          </ac:grpSpMkLst>
        </pc:grpChg>
      </pc:sldChg>
      <pc:sldChg chg="addSp delSp modSp new mod">
        <pc:chgData name="PABLO XAVIER SARZOSA VIRGILI" userId="e670574c-9e2b-48c2-b666-cae94b5fffb5" providerId="ADAL" clId="{4F290116-5F2D-4CEB-837F-986816DE892A}" dt="2021-11-16T19:02:42.625" v="944" actId="404"/>
        <pc:sldMkLst>
          <pc:docMk/>
          <pc:sldMk cId="3418786906" sldId="304"/>
        </pc:sldMkLst>
        <pc:spChg chg="mod">
          <ac:chgData name="PABLO XAVIER SARZOSA VIRGILI" userId="e670574c-9e2b-48c2-b666-cae94b5fffb5" providerId="ADAL" clId="{4F290116-5F2D-4CEB-837F-986816DE892A}" dt="2021-11-16T18:59:36.441" v="843" actId="1076"/>
          <ac:spMkLst>
            <pc:docMk/>
            <pc:sldMk cId="3418786906" sldId="304"/>
            <ac:spMk id="2" creationId="{66AC11C1-E077-4B14-BBB7-BE4118A24202}"/>
          </ac:spMkLst>
        </pc:spChg>
        <pc:spChg chg="add del mod">
          <ac:chgData name="PABLO XAVIER SARZOSA VIRGILI" userId="e670574c-9e2b-48c2-b666-cae94b5fffb5" providerId="ADAL" clId="{4F290116-5F2D-4CEB-837F-986816DE892A}" dt="2021-11-16T18:57:01.547" v="736" actId="478"/>
          <ac:spMkLst>
            <pc:docMk/>
            <pc:sldMk cId="3418786906" sldId="304"/>
            <ac:spMk id="3" creationId="{E2AB91E3-4565-46C3-BE41-723BFC307865}"/>
          </ac:spMkLst>
        </pc:spChg>
        <pc:spChg chg="add del mod">
          <ac:chgData name="PABLO XAVIER SARZOSA VIRGILI" userId="e670574c-9e2b-48c2-b666-cae94b5fffb5" providerId="ADAL" clId="{4F290116-5F2D-4CEB-837F-986816DE892A}" dt="2021-11-16T18:57:00.100" v="735"/>
          <ac:spMkLst>
            <pc:docMk/>
            <pc:sldMk cId="3418786906" sldId="304"/>
            <ac:spMk id="8" creationId="{88F2DB0E-244B-46C1-8304-97A7B85F6F4D}"/>
          </ac:spMkLst>
        </pc:spChg>
        <pc:spChg chg="add del mod">
          <ac:chgData name="PABLO XAVIER SARZOSA VIRGILI" userId="e670574c-9e2b-48c2-b666-cae94b5fffb5" providerId="ADAL" clId="{4F290116-5F2D-4CEB-837F-986816DE892A}" dt="2021-11-16T18:57:17.626" v="743"/>
          <ac:spMkLst>
            <pc:docMk/>
            <pc:sldMk cId="3418786906" sldId="304"/>
            <ac:spMk id="9" creationId="{0C2921B7-7E60-4E95-B1DC-AA39D78BF0C7}"/>
          </ac:spMkLst>
        </pc:spChg>
        <pc:spChg chg="add del">
          <ac:chgData name="PABLO XAVIER SARZOSA VIRGILI" userId="e670574c-9e2b-48c2-b666-cae94b5fffb5" providerId="ADAL" clId="{4F290116-5F2D-4CEB-837F-986816DE892A}" dt="2021-11-16T18:57:08.264" v="739"/>
          <ac:spMkLst>
            <pc:docMk/>
            <pc:sldMk cId="3418786906" sldId="304"/>
            <ac:spMk id="10" creationId="{A29B144F-2D0C-447D-A021-FA2B0BFD90AD}"/>
          </ac:spMkLst>
        </pc:spChg>
        <pc:spChg chg="add del">
          <ac:chgData name="PABLO XAVIER SARZOSA VIRGILI" userId="e670574c-9e2b-48c2-b666-cae94b5fffb5" providerId="ADAL" clId="{4F290116-5F2D-4CEB-837F-986816DE892A}" dt="2021-11-16T18:57:40.964" v="746" actId="478"/>
          <ac:spMkLst>
            <pc:docMk/>
            <pc:sldMk cId="3418786906" sldId="304"/>
            <ac:spMk id="11" creationId="{6A7B6B75-DBF5-4C02-9917-0F370939B320}"/>
          </ac:spMkLst>
        </pc:spChg>
        <pc:spChg chg="add mod">
          <ac:chgData name="PABLO XAVIER SARZOSA VIRGILI" userId="e670574c-9e2b-48c2-b666-cae94b5fffb5" providerId="ADAL" clId="{4F290116-5F2D-4CEB-837F-986816DE892A}" dt="2021-11-16T19:02:31.252" v="936" actId="404"/>
          <ac:spMkLst>
            <pc:docMk/>
            <pc:sldMk cId="3418786906" sldId="304"/>
            <ac:spMk id="16" creationId="{61C2955D-7231-4134-876A-7D4293A7D9C5}"/>
          </ac:spMkLst>
        </pc:spChg>
        <pc:spChg chg="add mod">
          <ac:chgData name="PABLO XAVIER SARZOSA VIRGILI" userId="e670574c-9e2b-48c2-b666-cae94b5fffb5" providerId="ADAL" clId="{4F290116-5F2D-4CEB-837F-986816DE892A}" dt="2021-11-16T19:02:35.951" v="942" actId="404"/>
          <ac:spMkLst>
            <pc:docMk/>
            <pc:sldMk cId="3418786906" sldId="304"/>
            <ac:spMk id="17" creationId="{3B4207E8-2C46-4CFC-BE76-549C45F5F0DE}"/>
          </ac:spMkLst>
        </pc:spChg>
        <pc:spChg chg="add mod">
          <ac:chgData name="PABLO XAVIER SARZOSA VIRGILI" userId="e670574c-9e2b-48c2-b666-cae94b5fffb5" providerId="ADAL" clId="{4F290116-5F2D-4CEB-837F-986816DE892A}" dt="2021-11-16T19:02:42.625" v="944" actId="404"/>
          <ac:spMkLst>
            <pc:docMk/>
            <pc:sldMk cId="3418786906" sldId="304"/>
            <ac:spMk id="18" creationId="{466C3FE8-69CF-4D6B-9902-7CF5E5795BD5}"/>
          </ac:spMkLst>
        </pc:spChg>
        <pc:picChg chg="add mod">
          <ac:chgData name="PABLO XAVIER SARZOSA VIRGILI" userId="e670574c-9e2b-48c2-b666-cae94b5fffb5" providerId="ADAL" clId="{4F290116-5F2D-4CEB-837F-986816DE892A}" dt="2021-11-16T18:59:23.410" v="840" actId="1076"/>
          <ac:picMkLst>
            <pc:docMk/>
            <pc:sldMk cId="3418786906" sldId="304"/>
            <ac:picMk id="5" creationId="{47362748-02E5-4DF2-916B-7D4B1AA5B2ED}"/>
          </ac:picMkLst>
        </pc:picChg>
        <pc:picChg chg="add mod">
          <ac:chgData name="PABLO XAVIER SARZOSA VIRGILI" userId="e670574c-9e2b-48c2-b666-cae94b5fffb5" providerId="ADAL" clId="{4F290116-5F2D-4CEB-837F-986816DE892A}" dt="2021-11-16T18:55:09.132" v="729" actId="1076"/>
          <ac:picMkLst>
            <pc:docMk/>
            <pc:sldMk cId="3418786906" sldId="304"/>
            <ac:picMk id="7" creationId="{F8AB5E46-B476-4AD6-AC61-28D83EDB15FD}"/>
          </ac:picMkLst>
        </pc:picChg>
        <pc:picChg chg="add del">
          <ac:chgData name="PABLO XAVIER SARZOSA VIRGILI" userId="e670574c-9e2b-48c2-b666-cae94b5fffb5" providerId="ADAL" clId="{4F290116-5F2D-4CEB-837F-986816DE892A}" dt="2021-11-16T18:57:38.421" v="745" actId="22"/>
          <ac:picMkLst>
            <pc:docMk/>
            <pc:sldMk cId="3418786906" sldId="304"/>
            <ac:picMk id="13" creationId="{089EB2E9-AD1E-4CEA-9FD5-12A5DF2CEF87}"/>
          </ac:picMkLst>
        </pc:picChg>
        <pc:picChg chg="add mod">
          <ac:chgData name="PABLO XAVIER SARZOSA VIRGILI" userId="e670574c-9e2b-48c2-b666-cae94b5fffb5" providerId="ADAL" clId="{4F290116-5F2D-4CEB-837F-986816DE892A}" dt="2021-11-16T18:57:45.813" v="749" actId="1076"/>
          <ac:picMkLst>
            <pc:docMk/>
            <pc:sldMk cId="3418786906" sldId="304"/>
            <ac:picMk id="15" creationId="{5A8BD14B-6E7D-43CC-8652-94379B474DD1}"/>
          </ac:picMkLst>
        </pc:picChg>
      </pc:sldChg>
    </pc:docChg>
  </pc:docChgLst>
  <pc:docChgLst>
    <pc:chgData name="ISAAC MATEO SARZOSA VALENCIA" userId="f0759e6b-2dd1-433e-a787-a7bfaf1fe656" providerId="ADAL" clId="{CC2F189B-4996-4E6D-9C99-96A06BE1B96D}"/>
    <pc:docChg chg="undo custSel addSld modSld sldOrd">
      <pc:chgData name="ISAAC MATEO SARZOSA VALENCIA" userId="f0759e6b-2dd1-433e-a787-a7bfaf1fe656" providerId="ADAL" clId="{CC2F189B-4996-4E6D-9C99-96A06BE1B96D}" dt="2021-11-17T15:14:34.630" v="782" actId="5793"/>
      <pc:docMkLst>
        <pc:docMk/>
      </pc:docMkLst>
      <pc:sldChg chg="modSp mod">
        <pc:chgData name="ISAAC MATEO SARZOSA VALENCIA" userId="f0759e6b-2dd1-433e-a787-a7bfaf1fe656" providerId="ADAL" clId="{CC2F189B-4996-4E6D-9C99-96A06BE1B96D}" dt="2021-11-17T13:06:58.363" v="625" actId="404"/>
        <pc:sldMkLst>
          <pc:docMk/>
          <pc:sldMk cId="0" sldId="256"/>
        </pc:sldMkLst>
        <pc:spChg chg="mod">
          <ac:chgData name="ISAAC MATEO SARZOSA VALENCIA" userId="f0759e6b-2dd1-433e-a787-a7bfaf1fe656" providerId="ADAL" clId="{CC2F189B-4996-4E6D-9C99-96A06BE1B96D}" dt="2021-11-17T13:05:42.923" v="575" actId="113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ISAAC MATEO SARZOSA VALENCIA" userId="f0759e6b-2dd1-433e-a787-a7bfaf1fe656" providerId="ADAL" clId="{CC2F189B-4996-4E6D-9C99-96A06BE1B96D}" dt="2021-11-17T13:06:58.363" v="625" actId="404"/>
          <ac:spMkLst>
            <pc:docMk/>
            <pc:sldMk cId="0" sldId="256"/>
            <ac:spMk id="172" creationId="{00000000-0000-0000-0000-000000000000}"/>
          </ac:spMkLst>
        </pc:spChg>
      </pc:sldChg>
      <pc:sldChg chg="addSp delSp modSp mod ord">
        <pc:chgData name="ISAAC MATEO SARZOSA VALENCIA" userId="f0759e6b-2dd1-433e-a787-a7bfaf1fe656" providerId="ADAL" clId="{CC2F189B-4996-4E6D-9C99-96A06BE1B96D}" dt="2021-11-17T14:54:05.411" v="736"/>
        <pc:sldMkLst>
          <pc:docMk/>
          <pc:sldMk cId="555409342" sldId="302"/>
        </pc:sldMkLst>
        <pc:spChg chg="add del mod">
          <ac:chgData name="ISAAC MATEO SARZOSA VALENCIA" userId="f0759e6b-2dd1-433e-a787-a7bfaf1fe656" providerId="ADAL" clId="{CC2F189B-4996-4E6D-9C99-96A06BE1B96D}" dt="2021-11-17T12:48:44.168" v="292" actId="478"/>
          <ac:spMkLst>
            <pc:docMk/>
            <pc:sldMk cId="555409342" sldId="302"/>
            <ac:spMk id="3" creationId="{770CCB26-B6BA-4ABA-9285-A84959050D52}"/>
          </ac:spMkLst>
        </pc:spChg>
        <pc:spChg chg="add del mod">
          <ac:chgData name="ISAAC MATEO SARZOSA VALENCIA" userId="f0759e6b-2dd1-433e-a787-a7bfaf1fe656" providerId="ADAL" clId="{CC2F189B-4996-4E6D-9C99-96A06BE1B96D}" dt="2021-11-17T12:55:56.655" v="536" actId="14100"/>
          <ac:spMkLst>
            <pc:docMk/>
            <pc:sldMk cId="555409342" sldId="302"/>
            <ac:spMk id="192" creationId="{00000000-0000-0000-0000-000000000000}"/>
          </ac:spMkLst>
        </pc:spChg>
        <pc:spChg chg="mod">
          <ac:chgData name="ISAAC MATEO SARZOSA VALENCIA" userId="f0759e6b-2dd1-433e-a787-a7bfaf1fe656" providerId="ADAL" clId="{CC2F189B-4996-4E6D-9C99-96A06BE1B96D}" dt="2021-11-17T12:30:28.190" v="12" actId="14100"/>
          <ac:spMkLst>
            <pc:docMk/>
            <pc:sldMk cId="555409342" sldId="302"/>
            <ac:spMk id="197" creationId="{00000000-0000-0000-0000-000000000000}"/>
          </ac:spMkLst>
        </pc:spChg>
        <pc:grpChg chg="mod">
          <ac:chgData name="ISAAC MATEO SARZOSA VALENCIA" userId="f0759e6b-2dd1-433e-a787-a7bfaf1fe656" providerId="ADAL" clId="{CC2F189B-4996-4E6D-9C99-96A06BE1B96D}" dt="2021-11-17T12:56:09.122" v="538" actId="14100"/>
          <ac:grpSpMkLst>
            <pc:docMk/>
            <pc:sldMk cId="555409342" sldId="302"/>
            <ac:grpSpMk id="193" creationId="{00000000-0000-0000-0000-000000000000}"/>
          </ac:grpSpMkLst>
        </pc:grpChg>
        <pc:picChg chg="add del mod">
          <ac:chgData name="ISAAC MATEO SARZOSA VALENCIA" userId="f0759e6b-2dd1-433e-a787-a7bfaf1fe656" providerId="ADAL" clId="{CC2F189B-4996-4E6D-9C99-96A06BE1B96D}" dt="2021-11-17T12:49:57.417" v="328" actId="478"/>
          <ac:picMkLst>
            <pc:docMk/>
            <pc:sldMk cId="555409342" sldId="302"/>
            <ac:picMk id="1026" creationId="{518AF0BB-22EF-43F4-B64A-34231ABBB21A}"/>
          </ac:picMkLst>
        </pc:picChg>
      </pc:sldChg>
      <pc:sldChg chg="modSp mod">
        <pc:chgData name="ISAAC MATEO SARZOSA VALENCIA" userId="f0759e6b-2dd1-433e-a787-a7bfaf1fe656" providerId="ADAL" clId="{CC2F189B-4996-4E6D-9C99-96A06BE1B96D}" dt="2021-11-17T13:02:10.220" v="546" actId="113"/>
        <pc:sldMkLst>
          <pc:docMk/>
          <pc:sldMk cId="888715630" sldId="303"/>
        </pc:sldMkLst>
        <pc:spChg chg="mod">
          <ac:chgData name="ISAAC MATEO SARZOSA VALENCIA" userId="f0759e6b-2dd1-433e-a787-a7bfaf1fe656" providerId="ADAL" clId="{CC2F189B-4996-4E6D-9C99-96A06BE1B96D}" dt="2021-11-17T13:02:10.220" v="546" actId="113"/>
          <ac:spMkLst>
            <pc:docMk/>
            <pc:sldMk cId="888715630" sldId="303"/>
            <ac:spMk id="192" creationId="{00000000-0000-0000-0000-000000000000}"/>
          </ac:spMkLst>
        </pc:spChg>
      </pc:sldChg>
      <pc:sldChg chg="addSp delSp modSp add mod">
        <pc:chgData name="ISAAC MATEO SARZOSA VALENCIA" userId="f0759e6b-2dd1-433e-a787-a7bfaf1fe656" providerId="ADAL" clId="{CC2F189B-4996-4E6D-9C99-96A06BE1B96D}" dt="2021-11-17T13:21:07.793" v="734" actId="1076"/>
        <pc:sldMkLst>
          <pc:docMk/>
          <pc:sldMk cId="41388124" sldId="305"/>
        </pc:sldMkLst>
        <pc:spChg chg="mod">
          <ac:chgData name="ISAAC MATEO SARZOSA VALENCIA" userId="f0759e6b-2dd1-433e-a787-a7bfaf1fe656" providerId="ADAL" clId="{CC2F189B-4996-4E6D-9C99-96A06BE1B96D}" dt="2021-11-17T13:21:07.793" v="734" actId="1076"/>
          <ac:spMkLst>
            <pc:docMk/>
            <pc:sldMk cId="41388124" sldId="305"/>
            <ac:spMk id="191" creationId="{00000000-0000-0000-0000-000000000000}"/>
          </ac:spMkLst>
        </pc:spChg>
        <pc:spChg chg="mod">
          <ac:chgData name="ISAAC MATEO SARZOSA VALENCIA" userId="f0759e6b-2dd1-433e-a787-a7bfaf1fe656" providerId="ADAL" clId="{CC2F189B-4996-4E6D-9C99-96A06BE1B96D}" dt="2021-11-17T13:10:32.972" v="643" actId="1036"/>
          <ac:spMkLst>
            <pc:docMk/>
            <pc:sldMk cId="41388124" sldId="305"/>
            <ac:spMk id="192" creationId="{00000000-0000-0000-0000-000000000000}"/>
          </ac:spMkLst>
        </pc:spChg>
        <pc:spChg chg="del">
          <ac:chgData name="ISAAC MATEO SARZOSA VALENCIA" userId="f0759e6b-2dd1-433e-a787-a7bfaf1fe656" providerId="ADAL" clId="{CC2F189B-4996-4E6D-9C99-96A06BE1B96D}" dt="2021-11-17T13:15:49.716" v="674" actId="478"/>
          <ac:spMkLst>
            <pc:docMk/>
            <pc:sldMk cId="41388124" sldId="305"/>
            <ac:spMk id="197" creationId="{00000000-0000-0000-0000-000000000000}"/>
          </ac:spMkLst>
        </pc:spChg>
        <pc:grpChg chg="del">
          <ac:chgData name="ISAAC MATEO SARZOSA VALENCIA" userId="f0759e6b-2dd1-433e-a787-a7bfaf1fe656" providerId="ADAL" clId="{CC2F189B-4996-4E6D-9C99-96A06BE1B96D}" dt="2021-11-17T13:15:47.567" v="673" actId="478"/>
          <ac:grpSpMkLst>
            <pc:docMk/>
            <pc:sldMk cId="41388124" sldId="305"/>
            <ac:grpSpMk id="193" creationId="{00000000-0000-0000-0000-000000000000}"/>
          </ac:grpSpMkLst>
        </pc:grpChg>
        <pc:picChg chg="add del">
          <ac:chgData name="ISAAC MATEO SARZOSA VALENCIA" userId="f0759e6b-2dd1-433e-a787-a7bfaf1fe656" providerId="ADAL" clId="{CC2F189B-4996-4E6D-9C99-96A06BE1B96D}" dt="2021-11-17T13:19:01.662" v="697" actId="22"/>
          <ac:picMkLst>
            <pc:docMk/>
            <pc:sldMk cId="41388124" sldId="305"/>
            <ac:picMk id="3" creationId="{76B52243-E8CD-40A5-BA2D-B0EC6EC2BA47}"/>
          </ac:picMkLst>
        </pc:picChg>
        <pc:picChg chg="add del mod">
          <ac:chgData name="ISAAC MATEO SARZOSA VALENCIA" userId="f0759e6b-2dd1-433e-a787-a7bfaf1fe656" providerId="ADAL" clId="{CC2F189B-4996-4E6D-9C99-96A06BE1B96D}" dt="2021-11-17T13:13:11.461" v="648" actId="478"/>
          <ac:picMkLst>
            <pc:docMk/>
            <pc:sldMk cId="41388124" sldId="305"/>
            <ac:picMk id="3" creationId="{B56926D2-6A4F-495B-B2B8-00A510463946}"/>
          </ac:picMkLst>
        </pc:picChg>
        <pc:picChg chg="add del">
          <ac:chgData name="ISAAC MATEO SARZOSA VALENCIA" userId="f0759e6b-2dd1-433e-a787-a7bfaf1fe656" providerId="ADAL" clId="{CC2F189B-4996-4E6D-9C99-96A06BE1B96D}" dt="2021-11-17T13:19:09.314" v="699" actId="22"/>
          <ac:picMkLst>
            <pc:docMk/>
            <pc:sldMk cId="41388124" sldId="305"/>
            <ac:picMk id="5" creationId="{3C4044C6-11BD-4248-8C80-8EB6765BE96A}"/>
          </ac:picMkLst>
        </pc:picChg>
        <pc:picChg chg="add del">
          <ac:chgData name="ISAAC MATEO SARZOSA VALENCIA" userId="f0759e6b-2dd1-433e-a787-a7bfaf1fe656" providerId="ADAL" clId="{CC2F189B-4996-4E6D-9C99-96A06BE1B96D}" dt="2021-11-17T13:13:13.701" v="650" actId="22"/>
          <ac:picMkLst>
            <pc:docMk/>
            <pc:sldMk cId="41388124" sldId="305"/>
            <ac:picMk id="5" creationId="{424C06B9-CCBD-4DB6-9ADC-4FC4F2B9AD6A}"/>
          </ac:picMkLst>
        </pc:picChg>
        <pc:picChg chg="add mod modCrop">
          <ac:chgData name="ISAAC MATEO SARZOSA VALENCIA" userId="f0759e6b-2dd1-433e-a787-a7bfaf1fe656" providerId="ADAL" clId="{CC2F189B-4996-4E6D-9C99-96A06BE1B96D}" dt="2021-11-17T13:21:01.177" v="733" actId="14100"/>
          <ac:picMkLst>
            <pc:docMk/>
            <pc:sldMk cId="41388124" sldId="305"/>
            <ac:picMk id="7" creationId="{3493655D-AAE3-4204-ABAC-181C919C93D0}"/>
          </ac:picMkLst>
        </pc:picChg>
        <pc:picChg chg="add del">
          <ac:chgData name="ISAAC MATEO SARZOSA VALENCIA" userId="f0759e6b-2dd1-433e-a787-a7bfaf1fe656" providerId="ADAL" clId="{CC2F189B-4996-4E6D-9C99-96A06BE1B96D}" dt="2021-11-17T13:19:20.662" v="701" actId="22"/>
          <ac:picMkLst>
            <pc:docMk/>
            <pc:sldMk cId="41388124" sldId="305"/>
            <ac:picMk id="8" creationId="{DA5D241E-EB91-4B4E-916A-D932D6164039}"/>
          </ac:picMkLst>
        </pc:picChg>
        <pc:picChg chg="add del">
          <ac:chgData name="ISAAC MATEO SARZOSA VALENCIA" userId="f0759e6b-2dd1-433e-a787-a7bfaf1fe656" providerId="ADAL" clId="{CC2F189B-4996-4E6D-9C99-96A06BE1B96D}" dt="2021-11-17T13:19:32.727" v="703" actId="22"/>
          <ac:picMkLst>
            <pc:docMk/>
            <pc:sldMk cId="41388124" sldId="305"/>
            <ac:picMk id="10" creationId="{215DA011-41C1-418A-9D6E-F1890BB64B93}"/>
          </ac:picMkLst>
        </pc:picChg>
        <pc:picChg chg="add mod modCrop">
          <ac:chgData name="ISAAC MATEO SARZOSA VALENCIA" userId="f0759e6b-2dd1-433e-a787-a7bfaf1fe656" providerId="ADAL" clId="{CC2F189B-4996-4E6D-9C99-96A06BE1B96D}" dt="2021-11-17T13:20:37.165" v="715" actId="732"/>
          <ac:picMkLst>
            <pc:docMk/>
            <pc:sldMk cId="41388124" sldId="305"/>
            <ac:picMk id="12" creationId="{357E1CEF-02C5-49E7-B301-37634E541A60}"/>
          </ac:picMkLst>
        </pc:picChg>
        <pc:picChg chg="add del mod">
          <ac:chgData name="ISAAC MATEO SARZOSA VALENCIA" userId="f0759e6b-2dd1-433e-a787-a7bfaf1fe656" providerId="ADAL" clId="{CC2F189B-4996-4E6D-9C99-96A06BE1B96D}" dt="2021-11-17T13:11:19.124" v="644" actId="478"/>
          <ac:picMkLst>
            <pc:docMk/>
            <pc:sldMk cId="41388124" sldId="305"/>
            <ac:picMk id="2050" creationId="{00BEE3EE-FEDC-4632-91DC-19ADADE1E8C0}"/>
          </ac:picMkLst>
        </pc:picChg>
        <pc:picChg chg="add del">
          <ac:chgData name="ISAAC MATEO SARZOSA VALENCIA" userId="f0759e6b-2dd1-433e-a787-a7bfaf1fe656" providerId="ADAL" clId="{CC2F189B-4996-4E6D-9C99-96A06BE1B96D}" dt="2021-11-17T13:14:03.776" v="654" actId="478"/>
          <ac:picMkLst>
            <pc:docMk/>
            <pc:sldMk cId="41388124" sldId="305"/>
            <ac:picMk id="2052" creationId="{C5FDB6A9-FFFB-4CBA-B030-E4219D7602FB}"/>
          </ac:picMkLst>
        </pc:picChg>
      </pc:sldChg>
      <pc:sldChg chg="modSp add mod">
        <pc:chgData name="ISAAC MATEO SARZOSA VALENCIA" userId="f0759e6b-2dd1-433e-a787-a7bfaf1fe656" providerId="ADAL" clId="{CC2F189B-4996-4E6D-9C99-96A06BE1B96D}" dt="2021-11-17T15:14:34.630" v="782" actId="5793"/>
        <pc:sldMkLst>
          <pc:docMk/>
          <pc:sldMk cId="3426619390" sldId="306"/>
        </pc:sldMkLst>
        <pc:spChg chg="mod">
          <ac:chgData name="ISAAC MATEO SARZOSA VALENCIA" userId="f0759e6b-2dd1-433e-a787-a7bfaf1fe656" providerId="ADAL" clId="{CC2F189B-4996-4E6D-9C99-96A06BE1B96D}" dt="2021-11-17T15:14:24.093" v="777" actId="20577"/>
          <ac:spMkLst>
            <pc:docMk/>
            <pc:sldMk cId="3426619390" sldId="306"/>
            <ac:spMk id="191" creationId="{00000000-0000-0000-0000-000000000000}"/>
          </ac:spMkLst>
        </pc:spChg>
        <pc:spChg chg="mod">
          <ac:chgData name="ISAAC MATEO SARZOSA VALENCIA" userId="f0759e6b-2dd1-433e-a787-a7bfaf1fe656" providerId="ADAL" clId="{CC2F189B-4996-4E6D-9C99-96A06BE1B96D}" dt="2021-11-17T15:14:34.630" v="782" actId="5793"/>
          <ac:spMkLst>
            <pc:docMk/>
            <pc:sldMk cId="3426619390" sldId="306"/>
            <ac:spMk id="192" creationId="{00000000-0000-0000-0000-000000000000}"/>
          </ac:spMkLst>
        </pc:spChg>
        <pc:spChg chg="mod">
          <ac:chgData name="ISAAC MATEO SARZOSA VALENCIA" userId="f0759e6b-2dd1-433e-a787-a7bfaf1fe656" providerId="ADAL" clId="{CC2F189B-4996-4E6D-9C99-96A06BE1B96D}" dt="2021-11-17T15:14:28.784" v="778" actId="14100"/>
          <ac:spMkLst>
            <pc:docMk/>
            <pc:sldMk cId="3426619390" sldId="306"/>
            <ac:spMk id="1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50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3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10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03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41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19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291" y="1620090"/>
            <a:ext cx="4951500" cy="15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300" y="3004110"/>
            <a:ext cx="49515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4300" y="1118450"/>
            <a:ext cx="77154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ource Sans Pro"/>
              <a:buAutoNum type="arabicPeriod"/>
              <a:defRPr sz="115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5"/>
          <p:cNvGrpSpPr/>
          <p:nvPr/>
        </p:nvGrpSpPr>
        <p:grpSpPr>
          <a:xfrm rot="5400000">
            <a:off x="7937460" y="4265219"/>
            <a:ext cx="797429" cy="959112"/>
            <a:chOff x="8048700" y="2169925"/>
            <a:chExt cx="850500" cy="1022943"/>
          </a:xfrm>
        </p:grpSpPr>
        <p:sp>
          <p:nvSpPr>
            <p:cNvPr id="119" name="Google Shape;119;p25"/>
            <p:cNvSpPr/>
            <p:nvPr/>
          </p:nvSpPr>
          <p:spPr>
            <a:xfrm>
              <a:off x="8048700" y="2169925"/>
              <a:ext cx="850500" cy="686700"/>
            </a:xfrm>
            <a:prstGeom prst="pie">
              <a:avLst>
                <a:gd name="adj1" fmla="val 1069311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8048700" y="2506168"/>
              <a:ext cx="850500" cy="686700"/>
            </a:xfrm>
            <a:prstGeom prst="pie">
              <a:avLst>
                <a:gd name="adj1" fmla="val 1069311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25"/>
          <p:cNvGrpSpPr/>
          <p:nvPr/>
        </p:nvGrpSpPr>
        <p:grpSpPr>
          <a:xfrm>
            <a:off x="8690021" y="1719011"/>
            <a:ext cx="403579" cy="311596"/>
            <a:chOff x="3667802" y="3870851"/>
            <a:chExt cx="928407" cy="716806"/>
          </a:xfrm>
        </p:grpSpPr>
        <p:sp>
          <p:nvSpPr>
            <p:cNvPr id="122" name="Google Shape;122;p25"/>
            <p:cNvSpPr/>
            <p:nvPr/>
          </p:nvSpPr>
          <p:spPr>
            <a:xfrm>
              <a:off x="4048000" y="4222925"/>
              <a:ext cx="339312" cy="338962"/>
            </a:xfrm>
            <a:custGeom>
              <a:avLst/>
              <a:gdLst/>
              <a:ahLst/>
              <a:cxnLst/>
              <a:rect l="l" t="t" r="r" b="b"/>
              <a:pathLst>
                <a:path w="13627" h="13587" extrusionOk="0">
                  <a:moveTo>
                    <a:pt x="6831" y="417"/>
                  </a:moveTo>
                  <a:lnTo>
                    <a:pt x="4320" y="1019"/>
                  </a:lnTo>
                  <a:lnTo>
                    <a:pt x="1808" y="5440"/>
                  </a:lnTo>
                  <a:lnTo>
                    <a:pt x="0" y="10362"/>
                  </a:lnTo>
                  <a:lnTo>
                    <a:pt x="6771" y="13587"/>
                  </a:lnTo>
                  <a:lnTo>
                    <a:pt x="13125" y="8237"/>
                  </a:lnTo>
                  <a:lnTo>
                    <a:pt x="13627" y="1934"/>
                  </a:lnTo>
                  <a:lnTo>
                    <a:pt x="12321" y="402"/>
                  </a:lnTo>
                  <a:lnTo>
                    <a:pt x="10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123" name="Google Shape;123;p25"/>
            <p:cNvGrpSpPr/>
            <p:nvPr/>
          </p:nvGrpSpPr>
          <p:grpSpPr>
            <a:xfrm>
              <a:off x="3667802" y="3870851"/>
              <a:ext cx="928407" cy="716806"/>
              <a:chOff x="3667802" y="3870851"/>
              <a:chExt cx="928407" cy="716806"/>
            </a:xfrm>
          </p:grpSpPr>
          <p:sp>
            <p:nvSpPr>
              <p:cNvPr id="124" name="Google Shape;124;p25"/>
              <p:cNvSpPr/>
              <p:nvPr/>
            </p:nvSpPr>
            <p:spPr>
              <a:xfrm rot="-166411">
                <a:off x="3711921" y="4461743"/>
                <a:ext cx="502188" cy="11382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5"/>
              <p:cNvSpPr/>
              <p:nvPr/>
            </p:nvSpPr>
            <p:spPr>
              <a:xfrm rot="1051534">
                <a:off x="3673399" y="4297621"/>
                <a:ext cx="502106" cy="1139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5"/>
              <p:cNvSpPr/>
              <p:nvPr/>
            </p:nvSpPr>
            <p:spPr>
              <a:xfrm rot="3028761">
                <a:off x="3782972" y="4094030"/>
                <a:ext cx="502077" cy="11404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5"/>
              <p:cNvSpPr/>
              <p:nvPr/>
            </p:nvSpPr>
            <p:spPr>
              <a:xfrm rot="5089450">
                <a:off x="3998913" y="4068786"/>
                <a:ext cx="502147" cy="11413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5"/>
              <p:cNvSpPr/>
              <p:nvPr/>
            </p:nvSpPr>
            <p:spPr>
              <a:xfrm rot="6981045">
                <a:off x="4182519" y="4122521"/>
                <a:ext cx="502180" cy="11430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25"/>
          <p:cNvGrpSpPr/>
          <p:nvPr/>
        </p:nvGrpSpPr>
        <p:grpSpPr>
          <a:xfrm>
            <a:off x="319200" y="89763"/>
            <a:ext cx="797391" cy="398700"/>
            <a:chOff x="1694425" y="760100"/>
            <a:chExt cx="797391" cy="398700"/>
          </a:xfrm>
        </p:grpSpPr>
        <p:sp>
          <p:nvSpPr>
            <p:cNvPr id="130" name="Google Shape;130;p25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25"/>
          <p:cNvSpPr/>
          <p:nvPr/>
        </p:nvSpPr>
        <p:spPr>
          <a:xfrm rot="10800000">
            <a:off x="7118987" y="-531875"/>
            <a:ext cx="928676" cy="1296839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76202" y="3703789"/>
            <a:ext cx="1117851" cy="1561010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lSvSUmHrF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subTitle" idx="1"/>
          </p:nvPr>
        </p:nvSpPr>
        <p:spPr>
          <a:xfrm>
            <a:off x="1282116" y="3037309"/>
            <a:ext cx="49515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Integrantes: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Nicolás Baquero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Mateo Sarzosa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Pablo Sarzosa</a:t>
            </a:r>
            <a:endParaRPr/>
          </a:p>
        </p:txBody>
      </p:sp>
      <p:grpSp>
        <p:nvGrpSpPr>
          <p:cNvPr id="153" name="Google Shape;153;p32"/>
          <p:cNvGrpSpPr/>
          <p:nvPr/>
        </p:nvGrpSpPr>
        <p:grpSpPr>
          <a:xfrm>
            <a:off x="8564648" y="3022462"/>
            <a:ext cx="797429" cy="959112"/>
            <a:chOff x="8048700" y="2169925"/>
            <a:chExt cx="850500" cy="1022943"/>
          </a:xfrm>
        </p:grpSpPr>
        <p:sp>
          <p:nvSpPr>
            <p:cNvPr id="154" name="Google Shape;154;p32"/>
            <p:cNvSpPr/>
            <p:nvPr/>
          </p:nvSpPr>
          <p:spPr>
            <a:xfrm>
              <a:off x="8048700" y="2169925"/>
              <a:ext cx="850500" cy="686700"/>
            </a:xfrm>
            <a:prstGeom prst="pie">
              <a:avLst>
                <a:gd name="adj1" fmla="val 1069311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8048700" y="2506168"/>
              <a:ext cx="850500" cy="686700"/>
            </a:xfrm>
            <a:prstGeom prst="pie">
              <a:avLst>
                <a:gd name="adj1" fmla="val 1069311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2"/>
          <p:cNvGrpSpPr/>
          <p:nvPr/>
        </p:nvGrpSpPr>
        <p:grpSpPr>
          <a:xfrm>
            <a:off x="5684849" y="4166686"/>
            <a:ext cx="928407" cy="716806"/>
            <a:chOff x="3667802" y="3870851"/>
            <a:chExt cx="928407" cy="716806"/>
          </a:xfrm>
        </p:grpSpPr>
        <p:sp>
          <p:nvSpPr>
            <p:cNvPr id="157" name="Google Shape;157;p32"/>
            <p:cNvSpPr/>
            <p:nvPr/>
          </p:nvSpPr>
          <p:spPr>
            <a:xfrm>
              <a:off x="4048000" y="4222925"/>
              <a:ext cx="339312" cy="338962"/>
            </a:xfrm>
            <a:custGeom>
              <a:avLst/>
              <a:gdLst/>
              <a:ahLst/>
              <a:cxnLst/>
              <a:rect l="l" t="t" r="r" b="b"/>
              <a:pathLst>
                <a:path w="13627" h="13587" extrusionOk="0">
                  <a:moveTo>
                    <a:pt x="6831" y="417"/>
                  </a:moveTo>
                  <a:lnTo>
                    <a:pt x="4320" y="1019"/>
                  </a:lnTo>
                  <a:lnTo>
                    <a:pt x="1808" y="5440"/>
                  </a:lnTo>
                  <a:lnTo>
                    <a:pt x="0" y="10362"/>
                  </a:lnTo>
                  <a:lnTo>
                    <a:pt x="6771" y="13587"/>
                  </a:lnTo>
                  <a:lnTo>
                    <a:pt x="13125" y="8237"/>
                  </a:lnTo>
                  <a:lnTo>
                    <a:pt x="13627" y="1934"/>
                  </a:lnTo>
                  <a:lnTo>
                    <a:pt x="12321" y="402"/>
                  </a:lnTo>
                  <a:lnTo>
                    <a:pt x="10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58" name="Google Shape;158;p32"/>
            <p:cNvGrpSpPr/>
            <p:nvPr/>
          </p:nvGrpSpPr>
          <p:grpSpPr>
            <a:xfrm>
              <a:off x="3667802" y="3870851"/>
              <a:ext cx="928407" cy="716806"/>
              <a:chOff x="3667802" y="3870851"/>
              <a:chExt cx="928407" cy="716806"/>
            </a:xfrm>
          </p:grpSpPr>
          <p:sp>
            <p:nvSpPr>
              <p:cNvPr id="159" name="Google Shape;159;p32"/>
              <p:cNvSpPr/>
              <p:nvPr/>
            </p:nvSpPr>
            <p:spPr>
              <a:xfrm rot="-166411">
                <a:off x="3711921" y="4461743"/>
                <a:ext cx="502188" cy="11382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2"/>
              <p:cNvSpPr/>
              <p:nvPr/>
            </p:nvSpPr>
            <p:spPr>
              <a:xfrm rot="1051534">
                <a:off x="3673399" y="4297621"/>
                <a:ext cx="502106" cy="1139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2"/>
              <p:cNvSpPr/>
              <p:nvPr/>
            </p:nvSpPr>
            <p:spPr>
              <a:xfrm rot="3028761">
                <a:off x="3782972" y="4094030"/>
                <a:ext cx="502077" cy="1140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2"/>
              <p:cNvSpPr/>
              <p:nvPr/>
            </p:nvSpPr>
            <p:spPr>
              <a:xfrm rot="5089450">
                <a:off x="3998913" y="4068786"/>
                <a:ext cx="502147" cy="11413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2"/>
              <p:cNvSpPr/>
              <p:nvPr/>
            </p:nvSpPr>
            <p:spPr>
              <a:xfrm rot="6981045">
                <a:off x="4182519" y="4122521"/>
                <a:ext cx="502180" cy="1143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" name="Google Shape;164;p32"/>
          <p:cNvGrpSpPr/>
          <p:nvPr/>
        </p:nvGrpSpPr>
        <p:grpSpPr>
          <a:xfrm>
            <a:off x="1729163" y="379336"/>
            <a:ext cx="797391" cy="398700"/>
            <a:chOff x="1694425" y="760100"/>
            <a:chExt cx="797391" cy="398700"/>
          </a:xfrm>
        </p:grpSpPr>
        <p:sp>
          <p:nvSpPr>
            <p:cNvPr id="165" name="Google Shape;165;p32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32"/>
          <p:cNvSpPr/>
          <p:nvPr/>
        </p:nvSpPr>
        <p:spPr>
          <a:xfrm>
            <a:off x="3687788" y="3723816"/>
            <a:ext cx="928676" cy="1296839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/>
          <p:nvPr/>
        </p:nvSpPr>
        <p:spPr>
          <a:xfrm rot="10800000">
            <a:off x="7118987" y="-531875"/>
            <a:ext cx="928676" cy="1296839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1109" y="875538"/>
            <a:ext cx="5158438" cy="2078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Espacio de color La*b* </a:t>
            </a:r>
            <a:r>
              <a:rPr lang="es-EC" sz="2000"/>
              <a:t>«</a:t>
            </a:r>
            <a:r>
              <a:rPr lang="en" sz="2000"/>
              <a:t>CIELAB</a:t>
            </a:r>
            <a:r>
              <a:rPr lang="es-EC" sz="2000"/>
              <a:t>»</a:t>
            </a:r>
            <a:endParaRPr lang="es-EC"/>
          </a:p>
        </p:txBody>
      </p:sp>
      <p:sp>
        <p:nvSpPr>
          <p:cNvPr id="171" name="Google Shape;171;p32"/>
          <p:cNvSpPr/>
          <p:nvPr/>
        </p:nvSpPr>
        <p:spPr>
          <a:xfrm rot="3213333">
            <a:off x="6044499" y="821089"/>
            <a:ext cx="325529" cy="669590"/>
          </a:xfrm>
          <a:custGeom>
            <a:avLst/>
            <a:gdLst/>
            <a:ahLst/>
            <a:cxnLst/>
            <a:rect l="l" t="t" r="r" b="b"/>
            <a:pathLst>
              <a:path w="1611485" h="3043396" extrusionOk="0">
                <a:moveTo>
                  <a:pt x="952274" y="1"/>
                </a:moveTo>
                <a:cubicBezTo>
                  <a:pt x="944870" y="1"/>
                  <a:pt x="937075" y="2374"/>
                  <a:pt x="929898" y="6651"/>
                </a:cubicBezTo>
                <a:cubicBezTo>
                  <a:pt x="916355" y="14690"/>
                  <a:pt x="913887" y="28233"/>
                  <a:pt x="897708" y="33203"/>
                </a:cubicBezTo>
                <a:cubicBezTo>
                  <a:pt x="894817" y="34083"/>
                  <a:pt x="891673" y="34456"/>
                  <a:pt x="888428" y="34456"/>
                </a:cubicBezTo>
                <a:cubicBezTo>
                  <a:pt x="880480" y="34456"/>
                  <a:pt x="871925" y="32221"/>
                  <a:pt x="864985" y="29734"/>
                </a:cubicBezTo>
                <a:cubicBezTo>
                  <a:pt x="860415" y="28133"/>
                  <a:pt x="849074" y="17892"/>
                  <a:pt x="844704" y="17358"/>
                </a:cubicBezTo>
                <a:cubicBezTo>
                  <a:pt x="844420" y="17323"/>
                  <a:pt x="844133" y="17306"/>
                  <a:pt x="843841" y="17306"/>
                </a:cubicBezTo>
                <a:cubicBezTo>
                  <a:pt x="831712" y="17306"/>
                  <a:pt x="812774" y="47158"/>
                  <a:pt x="804142" y="54585"/>
                </a:cubicBezTo>
                <a:cubicBezTo>
                  <a:pt x="791657" y="65393"/>
                  <a:pt x="776699" y="84529"/>
                  <a:pt x="762597" y="84529"/>
                </a:cubicBezTo>
                <a:cubicBezTo>
                  <a:pt x="756504" y="84529"/>
                  <a:pt x="750571" y="80957"/>
                  <a:pt x="745066" y="71597"/>
                </a:cubicBezTo>
                <a:cubicBezTo>
                  <a:pt x="734450" y="73924"/>
                  <a:pt x="724312" y="77299"/>
                  <a:pt x="715220" y="77299"/>
                </a:cubicBezTo>
                <a:cubicBezTo>
                  <a:pt x="705542" y="77299"/>
                  <a:pt x="697049" y="73475"/>
                  <a:pt x="690427" y="60489"/>
                </a:cubicBezTo>
                <a:cubicBezTo>
                  <a:pt x="681888" y="62424"/>
                  <a:pt x="674549" y="66727"/>
                  <a:pt x="668411" y="73332"/>
                </a:cubicBezTo>
                <a:cubicBezTo>
                  <a:pt x="665585" y="74130"/>
                  <a:pt x="662861" y="74529"/>
                  <a:pt x="660236" y="74529"/>
                </a:cubicBezTo>
                <a:cubicBezTo>
                  <a:pt x="653752" y="74529"/>
                  <a:pt x="647869" y="72095"/>
                  <a:pt x="642526" y="67227"/>
                </a:cubicBezTo>
                <a:cubicBezTo>
                  <a:pt x="633220" y="61156"/>
                  <a:pt x="623046" y="57087"/>
                  <a:pt x="612038" y="55085"/>
                </a:cubicBezTo>
                <a:cubicBezTo>
                  <a:pt x="609669" y="55085"/>
                  <a:pt x="607668" y="54518"/>
                  <a:pt x="605500" y="54218"/>
                </a:cubicBezTo>
                <a:lnTo>
                  <a:pt x="1" y="2778001"/>
                </a:lnTo>
                <a:cubicBezTo>
                  <a:pt x="16212" y="2767093"/>
                  <a:pt x="32257" y="2755819"/>
                  <a:pt x="49102" y="2747079"/>
                </a:cubicBezTo>
                <a:cubicBezTo>
                  <a:pt x="67394" y="2737541"/>
                  <a:pt x="79584" y="2731208"/>
                  <a:pt x="95830" y="2731208"/>
                </a:cubicBezTo>
                <a:cubicBezTo>
                  <a:pt x="101004" y="2731208"/>
                  <a:pt x="106590" y="2731850"/>
                  <a:pt x="112915" y="2733236"/>
                </a:cubicBezTo>
                <a:cubicBezTo>
                  <a:pt x="123744" y="2735591"/>
                  <a:pt x="145977" y="2745343"/>
                  <a:pt x="160038" y="2745343"/>
                </a:cubicBezTo>
                <a:cubicBezTo>
                  <a:pt x="162305" y="2745343"/>
                  <a:pt x="164359" y="2745090"/>
                  <a:pt x="166119" y="2744511"/>
                </a:cubicBezTo>
                <a:cubicBezTo>
                  <a:pt x="175393" y="2741442"/>
                  <a:pt x="178662" y="2726164"/>
                  <a:pt x="184466" y="2719159"/>
                </a:cubicBezTo>
                <a:cubicBezTo>
                  <a:pt x="200544" y="2726431"/>
                  <a:pt x="209517" y="2750748"/>
                  <a:pt x="222660" y="2763291"/>
                </a:cubicBezTo>
                <a:cubicBezTo>
                  <a:pt x="244142" y="2783772"/>
                  <a:pt x="268759" y="2796214"/>
                  <a:pt x="285071" y="2823667"/>
                </a:cubicBezTo>
                <a:cubicBezTo>
                  <a:pt x="311790" y="2868599"/>
                  <a:pt x="311923" y="2928709"/>
                  <a:pt x="341711" y="2971173"/>
                </a:cubicBezTo>
                <a:cubicBezTo>
                  <a:pt x="349251" y="2981926"/>
                  <a:pt x="356582" y="2986254"/>
                  <a:pt x="363564" y="2986254"/>
                </a:cubicBezTo>
                <a:cubicBezTo>
                  <a:pt x="385929" y="2986254"/>
                  <a:pt x="404706" y="2941842"/>
                  <a:pt x="415231" y="2921938"/>
                </a:cubicBezTo>
                <a:cubicBezTo>
                  <a:pt x="427539" y="2898688"/>
                  <a:pt x="455359" y="2845083"/>
                  <a:pt x="488450" y="2841347"/>
                </a:cubicBezTo>
                <a:cubicBezTo>
                  <a:pt x="489117" y="2841271"/>
                  <a:pt x="489788" y="2841235"/>
                  <a:pt x="490463" y="2841235"/>
                </a:cubicBezTo>
                <a:cubicBezTo>
                  <a:pt x="499556" y="2841235"/>
                  <a:pt x="509198" y="2847686"/>
                  <a:pt x="518204" y="2848151"/>
                </a:cubicBezTo>
                <a:cubicBezTo>
                  <a:pt x="518378" y="2848159"/>
                  <a:pt x="518555" y="2848163"/>
                  <a:pt x="518734" y="2848163"/>
                </a:cubicBezTo>
                <a:cubicBezTo>
                  <a:pt x="522880" y="2848163"/>
                  <a:pt x="528220" y="2846098"/>
                  <a:pt x="532513" y="2846098"/>
                </a:cubicBezTo>
                <a:cubicBezTo>
                  <a:pt x="533424" y="2846098"/>
                  <a:pt x="534288" y="2846191"/>
                  <a:pt x="535083" y="2846417"/>
                </a:cubicBezTo>
                <a:cubicBezTo>
                  <a:pt x="540887" y="2848085"/>
                  <a:pt x="544823" y="2854022"/>
                  <a:pt x="550394" y="2857058"/>
                </a:cubicBezTo>
                <a:cubicBezTo>
                  <a:pt x="556551" y="2860443"/>
                  <a:pt x="562413" y="2862047"/>
                  <a:pt x="567878" y="2862047"/>
                </a:cubicBezTo>
                <a:cubicBezTo>
                  <a:pt x="578194" y="2862047"/>
                  <a:pt x="587100" y="2856331"/>
                  <a:pt x="593925" y="2846083"/>
                </a:cubicBezTo>
                <a:cubicBezTo>
                  <a:pt x="607468" y="2855190"/>
                  <a:pt x="609036" y="2876238"/>
                  <a:pt x="619843" y="2888280"/>
                </a:cubicBezTo>
                <a:cubicBezTo>
                  <a:pt x="628149" y="2897553"/>
                  <a:pt x="631685" y="2895385"/>
                  <a:pt x="642026" y="2899488"/>
                </a:cubicBezTo>
                <a:cubicBezTo>
                  <a:pt x="650399" y="2902824"/>
                  <a:pt x="654301" y="2905126"/>
                  <a:pt x="663041" y="2910563"/>
                </a:cubicBezTo>
                <a:cubicBezTo>
                  <a:pt x="668812" y="2913598"/>
                  <a:pt x="674549" y="2916600"/>
                  <a:pt x="680320" y="2919636"/>
                </a:cubicBezTo>
                <a:cubicBezTo>
                  <a:pt x="684626" y="2921307"/>
                  <a:pt x="688952" y="2922138"/>
                  <a:pt x="693292" y="2922138"/>
                </a:cubicBezTo>
                <a:cubicBezTo>
                  <a:pt x="696920" y="2922138"/>
                  <a:pt x="700558" y="2921557"/>
                  <a:pt x="704204" y="2920403"/>
                </a:cubicBezTo>
                <a:cubicBezTo>
                  <a:pt x="718514" y="2923072"/>
                  <a:pt x="725552" y="2937315"/>
                  <a:pt x="740129" y="2938683"/>
                </a:cubicBezTo>
                <a:cubicBezTo>
                  <a:pt x="742422" y="2938898"/>
                  <a:pt x="744442" y="2938972"/>
                  <a:pt x="746230" y="2938972"/>
                </a:cubicBezTo>
                <a:cubicBezTo>
                  <a:pt x="750188" y="2938972"/>
                  <a:pt x="753005" y="2938609"/>
                  <a:pt x="755110" y="2938609"/>
                </a:cubicBezTo>
                <a:cubicBezTo>
                  <a:pt x="760448" y="2938609"/>
                  <a:pt x="761210" y="2940948"/>
                  <a:pt x="764413" y="2957496"/>
                </a:cubicBezTo>
                <a:cubicBezTo>
                  <a:pt x="768249" y="2977277"/>
                  <a:pt x="770918" y="2996758"/>
                  <a:pt x="780425" y="3014871"/>
                </a:cubicBezTo>
                <a:cubicBezTo>
                  <a:pt x="784227" y="3022109"/>
                  <a:pt x="795569" y="3043124"/>
                  <a:pt x="806910" y="3043391"/>
                </a:cubicBezTo>
                <a:cubicBezTo>
                  <a:pt x="807015" y="3043394"/>
                  <a:pt x="807120" y="3043396"/>
                  <a:pt x="807223" y="3043396"/>
                </a:cubicBezTo>
                <a:cubicBezTo>
                  <a:pt x="822269" y="3043396"/>
                  <a:pt x="823348" y="3012334"/>
                  <a:pt x="827125" y="3002495"/>
                </a:cubicBezTo>
                <a:cubicBezTo>
                  <a:pt x="833362" y="2986150"/>
                  <a:pt x="838099" y="2983482"/>
                  <a:pt x="851342" y="2976477"/>
                </a:cubicBezTo>
                <a:cubicBezTo>
                  <a:pt x="864018" y="2969772"/>
                  <a:pt x="870823" y="2967804"/>
                  <a:pt x="880296" y="2956295"/>
                </a:cubicBezTo>
                <a:cubicBezTo>
                  <a:pt x="892638" y="2941285"/>
                  <a:pt x="903346" y="2926708"/>
                  <a:pt x="918824" y="2914699"/>
                </a:cubicBezTo>
                <a:cubicBezTo>
                  <a:pt x="931332" y="2904959"/>
                  <a:pt x="945876" y="2898954"/>
                  <a:pt x="957851" y="2888981"/>
                </a:cubicBezTo>
                <a:cubicBezTo>
                  <a:pt x="970594" y="2878406"/>
                  <a:pt x="981768" y="2864196"/>
                  <a:pt x="993810" y="2852521"/>
                </a:cubicBezTo>
                <a:cubicBezTo>
                  <a:pt x="1004151" y="2842514"/>
                  <a:pt x="1012390" y="2832007"/>
                  <a:pt x="1019395" y="2820832"/>
                </a:cubicBezTo>
                <a:lnTo>
                  <a:pt x="1611485" y="157258"/>
                </a:lnTo>
                <a:cubicBezTo>
                  <a:pt x="1602078" y="147618"/>
                  <a:pt x="1591471" y="140213"/>
                  <a:pt x="1579462" y="138979"/>
                </a:cubicBezTo>
                <a:cubicBezTo>
                  <a:pt x="1578378" y="138872"/>
                  <a:pt x="1577304" y="138820"/>
                  <a:pt x="1576241" y="138820"/>
                </a:cubicBezTo>
                <a:cubicBezTo>
                  <a:pt x="1554742" y="138820"/>
                  <a:pt x="1537679" y="160006"/>
                  <a:pt x="1527158" y="175105"/>
                </a:cubicBezTo>
                <a:cubicBezTo>
                  <a:pt x="1508845" y="201257"/>
                  <a:pt x="1496803" y="229310"/>
                  <a:pt x="1473753" y="251960"/>
                </a:cubicBezTo>
                <a:cubicBezTo>
                  <a:pt x="1461151" y="264335"/>
                  <a:pt x="1451220" y="269390"/>
                  <a:pt x="1440736" y="269390"/>
                </a:cubicBezTo>
                <a:cubicBezTo>
                  <a:pt x="1431128" y="269390"/>
                  <a:pt x="1421056" y="265145"/>
                  <a:pt x="1408040" y="258397"/>
                </a:cubicBezTo>
                <a:cubicBezTo>
                  <a:pt x="1395297" y="251826"/>
                  <a:pt x="1381521" y="237716"/>
                  <a:pt x="1368378" y="234480"/>
                </a:cubicBezTo>
                <a:cubicBezTo>
                  <a:pt x="1365388" y="231220"/>
                  <a:pt x="1362292" y="229590"/>
                  <a:pt x="1359083" y="229590"/>
                </a:cubicBezTo>
                <a:cubicBezTo>
                  <a:pt x="1355561" y="229590"/>
                  <a:pt x="1351902" y="231554"/>
                  <a:pt x="1348097" y="235481"/>
                </a:cubicBezTo>
                <a:cubicBezTo>
                  <a:pt x="1342092" y="250192"/>
                  <a:pt x="1331652" y="259865"/>
                  <a:pt x="1316808" y="264535"/>
                </a:cubicBezTo>
                <a:cubicBezTo>
                  <a:pt x="1300696" y="256996"/>
                  <a:pt x="1290289" y="244454"/>
                  <a:pt x="1285519" y="226942"/>
                </a:cubicBezTo>
                <a:cubicBezTo>
                  <a:pt x="1284843" y="212958"/>
                  <a:pt x="1279013" y="205940"/>
                  <a:pt x="1268056" y="205940"/>
                </a:cubicBezTo>
                <a:cubicBezTo>
                  <a:pt x="1267120" y="205940"/>
                  <a:pt x="1266148" y="205991"/>
                  <a:pt x="1265138" y="206093"/>
                </a:cubicBezTo>
                <a:cubicBezTo>
                  <a:pt x="1259200" y="212164"/>
                  <a:pt x="1252262" y="215333"/>
                  <a:pt x="1244189" y="215600"/>
                </a:cubicBezTo>
                <a:cubicBezTo>
                  <a:pt x="1241957" y="216309"/>
                  <a:pt x="1239772" y="216664"/>
                  <a:pt x="1237637" y="216664"/>
                </a:cubicBezTo>
                <a:cubicBezTo>
                  <a:pt x="1232433" y="216664"/>
                  <a:pt x="1227519" y="214554"/>
                  <a:pt x="1222907" y="210296"/>
                </a:cubicBezTo>
                <a:cubicBezTo>
                  <a:pt x="1219106" y="208807"/>
                  <a:pt x="1215741" y="208157"/>
                  <a:pt x="1212709" y="208157"/>
                </a:cubicBezTo>
                <a:cubicBezTo>
                  <a:pt x="1191629" y="208157"/>
                  <a:pt x="1186646" y="239618"/>
                  <a:pt x="1162801" y="239618"/>
                </a:cubicBezTo>
                <a:cubicBezTo>
                  <a:pt x="1162031" y="239618"/>
                  <a:pt x="1161240" y="239585"/>
                  <a:pt x="1160429" y="239517"/>
                </a:cubicBezTo>
                <a:cubicBezTo>
                  <a:pt x="1142183" y="237983"/>
                  <a:pt x="1136446" y="212498"/>
                  <a:pt x="1120034" y="206660"/>
                </a:cubicBezTo>
                <a:cubicBezTo>
                  <a:pt x="1111695" y="206327"/>
                  <a:pt x="1103522" y="205026"/>
                  <a:pt x="1095483" y="202824"/>
                </a:cubicBezTo>
                <a:cubicBezTo>
                  <a:pt x="1087911" y="191450"/>
                  <a:pt x="1082007" y="179274"/>
                  <a:pt x="1077737" y="166265"/>
                </a:cubicBezTo>
                <a:cubicBezTo>
                  <a:pt x="1070732" y="149453"/>
                  <a:pt x="1067163" y="141614"/>
                  <a:pt x="1052319" y="131707"/>
                </a:cubicBezTo>
                <a:cubicBezTo>
                  <a:pt x="1038209" y="122267"/>
                  <a:pt x="1025200" y="120899"/>
                  <a:pt x="1017361" y="102853"/>
                </a:cubicBezTo>
                <a:cubicBezTo>
                  <a:pt x="1010122" y="86074"/>
                  <a:pt x="1015859" y="68562"/>
                  <a:pt x="1004952" y="52684"/>
                </a:cubicBezTo>
                <a:cubicBezTo>
                  <a:pt x="995812" y="39407"/>
                  <a:pt x="985738" y="25130"/>
                  <a:pt x="976298" y="12121"/>
                </a:cubicBezTo>
                <a:cubicBezTo>
                  <a:pt x="970229" y="3733"/>
                  <a:pt x="961559" y="1"/>
                  <a:pt x="952274" y="1"/>
                </a:cubicBezTo>
                <a:close/>
              </a:path>
            </a:pathLst>
          </a:custGeom>
          <a:solidFill>
            <a:srgbClr val="A3804C">
              <a:alpha val="82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/>
          <p:nvPr/>
        </p:nvSpPr>
        <p:spPr>
          <a:xfrm rot="-360540">
            <a:off x="8333270" y="1578357"/>
            <a:ext cx="543113" cy="714067"/>
          </a:xfrm>
          <a:custGeom>
            <a:avLst/>
            <a:gdLst/>
            <a:ahLst/>
            <a:cxnLst/>
            <a:rect l="l" t="t" r="r" b="b"/>
            <a:pathLst>
              <a:path w="2274225" h="2990080" extrusionOk="0">
                <a:moveTo>
                  <a:pt x="780857" y="1"/>
                </a:moveTo>
                <a:cubicBezTo>
                  <a:pt x="767837" y="1"/>
                  <a:pt x="755459" y="2412"/>
                  <a:pt x="746401" y="9880"/>
                </a:cubicBezTo>
                <a:cubicBezTo>
                  <a:pt x="728554" y="24591"/>
                  <a:pt x="731723" y="53411"/>
                  <a:pt x="735193" y="72425"/>
                </a:cubicBezTo>
                <a:cubicBezTo>
                  <a:pt x="740863" y="103814"/>
                  <a:pt x="752238" y="132168"/>
                  <a:pt x="752071" y="164491"/>
                </a:cubicBezTo>
                <a:cubicBezTo>
                  <a:pt x="751871" y="198348"/>
                  <a:pt x="739562" y="206287"/>
                  <a:pt x="710341" y="215661"/>
                </a:cubicBezTo>
                <a:cubicBezTo>
                  <a:pt x="696698" y="220030"/>
                  <a:pt x="676984" y="219930"/>
                  <a:pt x="665443" y="226969"/>
                </a:cubicBezTo>
                <a:cubicBezTo>
                  <a:pt x="665126" y="226956"/>
                  <a:pt x="664815" y="226950"/>
                  <a:pt x="664509" y="226950"/>
                </a:cubicBezTo>
                <a:cubicBezTo>
                  <a:pt x="655865" y="226950"/>
                  <a:pt x="651642" y="231962"/>
                  <a:pt x="651900" y="242046"/>
                </a:cubicBezTo>
                <a:cubicBezTo>
                  <a:pt x="658104" y="256690"/>
                  <a:pt x="657637" y="270900"/>
                  <a:pt x="650432" y="284743"/>
                </a:cubicBezTo>
                <a:cubicBezTo>
                  <a:pt x="643673" y="287217"/>
                  <a:pt x="636980" y="288453"/>
                  <a:pt x="630360" y="288453"/>
                </a:cubicBezTo>
                <a:cubicBezTo>
                  <a:pt x="620643" y="288453"/>
                  <a:pt x="611081" y="285791"/>
                  <a:pt x="601697" y="280474"/>
                </a:cubicBezTo>
                <a:cubicBezTo>
                  <a:pt x="595992" y="275341"/>
                  <a:pt x="590694" y="272772"/>
                  <a:pt x="585799" y="272772"/>
                </a:cubicBezTo>
                <a:cubicBezTo>
                  <a:pt x="580993" y="272772"/>
                  <a:pt x="576576" y="275249"/>
                  <a:pt x="572543" y="280207"/>
                </a:cubicBezTo>
                <a:cubicBezTo>
                  <a:pt x="572710" y="288680"/>
                  <a:pt x="570041" y="295885"/>
                  <a:pt x="564537" y="301756"/>
                </a:cubicBezTo>
                <a:cubicBezTo>
                  <a:pt x="560868" y="308961"/>
                  <a:pt x="554597" y="312764"/>
                  <a:pt x="545757" y="313197"/>
                </a:cubicBezTo>
                <a:cubicBezTo>
                  <a:pt x="515235" y="326607"/>
                  <a:pt x="545057" y="358897"/>
                  <a:pt x="522507" y="378110"/>
                </a:cubicBezTo>
                <a:cubicBezTo>
                  <a:pt x="517892" y="382032"/>
                  <a:pt x="512396" y="383141"/>
                  <a:pt x="506537" y="383141"/>
                </a:cubicBezTo>
                <a:cubicBezTo>
                  <a:pt x="498897" y="383141"/>
                  <a:pt x="490637" y="381254"/>
                  <a:pt x="482905" y="381254"/>
                </a:cubicBezTo>
                <a:cubicBezTo>
                  <a:pt x="478610" y="381254"/>
                  <a:pt x="474477" y="381837"/>
                  <a:pt x="470704" y="383648"/>
                </a:cubicBezTo>
                <a:cubicBezTo>
                  <a:pt x="464599" y="389318"/>
                  <a:pt x="457928" y="394255"/>
                  <a:pt x="450689" y="398358"/>
                </a:cubicBezTo>
                <a:cubicBezTo>
                  <a:pt x="437313" y="395723"/>
                  <a:pt x="424504" y="391320"/>
                  <a:pt x="412262" y="385149"/>
                </a:cubicBezTo>
                <a:cubicBezTo>
                  <a:pt x="400232" y="380251"/>
                  <a:pt x="392675" y="377319"/>
                  <a:pt x="382985" y="377319"/>
                </a:cubicBezTo>
                <a:cubicBezTo>
                  <a:pt x="379080" y="377319"/>
                  <a:pt x="374829" y="377795"/>
                  <a:pt x="369798" y="378811"/>
                </a:cubicBezTo>
                <a:cubicBezTo>
                  <a:pt x="357939" y="381216"/>
                  <a:pt x="349378" y="386120"/>
                  <a:pt x="338775" y="386120"/>
                </a:cubicBezTo>
                <a:cubicBezTo>
                  <a:pt x="334526" y="386120"/>
                  <a:pt x="329948" y="385333"/>
                  <a:pt x="324699" y="383281"/>
                </a:cubicBezTo>
                <a:cubicBezTo>
                  <a:pt x="307687" y="376609"/>
                  <a:pt x="299315" y="360164"/>
                  <a:pt x="280334" y="356762"/>
                </a:cubicBezTo>
                <a:cubicBezTo>
                  <a:pt x="264490" y="353893"/>
                  <a:pt x="247211" y="350958"/>
                  <a:pt x="231366" y="348489"/>
                </a:cubicBezTo>
                <a:cubicBezTo>
                  <a:pt x="229749" y="348242"/>
                  <a:pt x="228168" y="348123"/>
                  <a:pt x="226627" y="348123"/>
                </a:cubicBezTo>
                <a:cubicBezTo>
                  <a:pt x="210680" y="348123"/>
                  <a:pt x="198943" y="360911"/>
                  <a:pt x="194807" y="377610"/>
                </a:cubicBezTo>
                <a:cubicBezTo>
                  <a:pt x="190971" y="392921"/>
                  <a:pt x="198843" y="404162"/>
                  <a:pt x="190971" y="419173"/>
                </a:cubicBezTo>
                <a:cubicBezTo>
                  <a:pt x="186100" y="428380"/>
                  <a:pt x="174826" y="435485"/>
                  <a:pt x="165486" y="439955"/>
                </a:cubicBezTo>
                <a:cubicBezTo>
                  <a:pt x="161149" y="442023"/>
                  <a:pt x="145905" y="442890"/>
                  <a:pt x="142436" y="445559"/>
                </a:cubicBezTo>
                <a:cubicBezTo>
                  <a:pt x="132862" y="453064"/>
                  <a:pt x="141102" y="488923"/>
                  <a:pt x="140268" y="500565"/>
                </a:cubicBezTo>
                <a:cubicBezTo>
                  <a:pt x="138795" y="521836"/>
                  <a:pt x="144305" y="555771"/>
                  <a:pt x="119921" y="555771"/>
                </a:cubicBezTo>
                <a:cubicBezTo>
                  <a:pt x="117232" y="555771"/>
                  <a:pt x="114179" y="555358"/>
                  <a:pt x="110713" y="554470"/>
                </a:cubicBezTo>
                <a:cubicBezTo>
                  <a:pt x="100640" y="570364"/>
                  <a:pt x="93782" y="587408"/>
                  <a:pt x="75943" y="587408"/>
                </a:cubicBezTo>
                <a:cubicBezTo>
                  <a:pt x="72516" y="587408"/>
                  <a:pt x="68684" y="586779"/>
                  <a:pt x="64347" y="585392"/>
                </a:cubicBezTo>
                <a:cubicBezTo>
                  <a:pt x="59710" y="592831"/>
                  <a:pt x="57575" y="601070"/>
                  <a:pt x="57909" y="610010"/>
                </a:cubicBezTo>
                <a:cubicBezTo>
                  <a:pt x="53005" y="618916"/>
                  <a:pt x="45500" y="623619"/>
                  <a:pt x="35359" y="624120"/>
                </a:cubicBezTo>
                <a:cubicBezTo>
                  <a:pt x="24485" y="626455"/>
                  <a:pt x="14478" y="630791"/>
                  <a:pt x="5271" y="637196"/>
                </a:cubicBezTo>
                <a:cubicBezTo>
                  <a:pt x="3603" y="638864"/>
                  <a:pt x="1769" y="639931"/>
                  <a:pt x="1" y="641265"/>
                </a:cubicBezTo>
                <a:lnTo>
                  <a:pt x="1506243" y="2990080"/>
                </a:lnTo>
                <a:cubicBezTo>
                  <a:pt x="1509912" y="2970833"/>
                  <a:pt x="1513248" y="2951553"/>
                  <a:pt x="1518886" y="2933440"/>
                </a:cubicBezTo>
                <a:cubicBezTo>
                  <a:pt x="1526958" y="2907521"/>
                  <a:pt x="1531528" y="2893011"/>
                  <a:pt x="1554044" y="2878400"/>
                </a:cubicBezTo>
                <a:cubicBezTo>
                  <a:pt x="1564885" y="2871395"/>
                  <a:pt x="1593572" y="2860554"/>
                  <a:pt x="1599510" y="2848579"/>
                </a:cubicBezTo>
                <a:cubicBezTo>
                  <a:pt x="1603913" y="2839839"/>
                  <a:pt x="1595340" y="2826730"/>
                  <a:pt x="1594440" y="2817690"/>
                </a:cubicBezTo>
                <a:cubicBezTo>
                  <a:pt x="1598195" y="2816256"/>
                  <a:pt x="1602316" y="2815706"/>
                  <a:pt x="1606653" y="2815706"/>
                </a:cubicBezTo>
                <a:cubicBezTo>
                  <a:pt x="1620979" y="2815706"/>
                  <a:pt x="1637678" y="2821708"/>
                  <a:pt x="1651478" y="2821708"/>
                </a:cubicBezTo>
                <a:cubicBezTo>
                  <a:pt x="1651871" y="2821708"/>
                  <a:pt x="1652260" y="2821703"/>
                  <a:pt x="1652648" y="2821693"/>
                </a:cubicBezTo>
                <a:cubicBezTo>
                  <a:pt x="1673328" y="2821113"/>
                  <a:pt x="1692283" y="2816747"/>
                  <a:pt x="1712315" y="2816747"/>
                </a:cubicBezTo>
                <a:cubicBezTo>
                  <a:pt x="1721105" y="2816747"/>
                  <a:pt x="1730102" y="2817588"/>
                  <a:pt x="1739543" y="2819958"/>
                </a:cubicBezTo>
                <a:cubicBezTo>
                  <a:pt x="1790246" y="2832667"/>
                  <a:pt x="1832977" y="2874898"/>
                  <a:pt x="1884146" y="2883704"/>
                </a:cubicBezTo>
                <a:cubicBezTo>
                  <a:pt x="1887595" y="2884296"/>
                  <a:pt x="1890710" y="2884577"/>
                  <a:pt x="1893516" y="2884577"/>
                </a:cubicBezTo>
                <a:cubicBezTo>
                  <a:pt x="1934987" y="2884577"/>
                  <a:pt x="1909240" y="2823211"/>
                  <a:pt x="1900992" y="2796842"/>
                </a:cubicBezTo>
                <a:cubicBezTo>
                  <a:pt x="1893153" y="2771757"/>
                  <a:pt x="1874706" y="2714249"/>
                  <a:pt x="1895354" y="2688131"/>
                </a:cubicBezTo>
                <a:cubicBezTo>
                  <a:pt x="1901392" y="2680492"/>
                  <a:pt x="1913968" y="2678357"/>
                  <a:pt x="1921139" y="2671819"/>
                </a:cubicBezTo>
                <a:cubicBezTo>
                  <a:pt x="1924909" y="2668417"/>
                  <a:pt x="1927544" y="2661045"/>
                  <a:pt x="1931847" y="2658643"/>
                </a:cubicBezTo>
                <a:cubicBezTo>
                  <a:pt x="1937084" y="2655741"/>
                  <a:pt x="1944089" y="2657075"/>
                  <a:pt x="1950127" y="2655307"/>
                </a:cubicBezTo>
                <a:cubicBezTo>
                  <a:pt x="1969607" y="2649570"/>
                  <a:pt x="1976779" y="2635126"/>
                  <a:pt x="1973043" y="2616713"/>
                </a:cubicBezTo>
                <a:cubicBezTo>
                  <a:pt x="1974716" y="2616378"/>
                  <a:pt x="1976389" y="2616228"/>
                  <a:pt x="1978063" y="2616228"/>
                </a:cubicBezTo>
                <a:cubicBezTo>
                  <a:pt x="1992408" y="2616228"/>
                  <a:pt x="2006786" y="2627274"/>
                  <a:pt x="2021244" y="2628021"/>
                </a:cubicBezTo>
                <a:cubicBezTo>
                  <a:pt x="2022073" y="2628061"/>
                  <a:pt x="2022851" y="2628080"/>
                  <a:pt x="2023584" y="2628080"/>
                </a:cubicBezTo>
                <a:cubicBezTo>
                  <a:pt x="2033824" y="2628080"/>
                  <a:pt x="2035302" y="2624291"/>
                  <a:pt x="2044828" y="2620182"/>
                </a:cubicBezTo>
                <a:cubicBezTo>
                  <a:pt x="2053134" y="2616579"/>
                  <a:pt x="2057437" y="2615412"/>
                  <a:pt x="2067477" y="2613044"/>
                </a:cubicBezTo>
                <a:cubicBezTo>
                  <a:pt x="2073682" y="2611075"/>
                  <a:pt x="2079920" y="2609107"/>
                  <a:pt x="2086124" y="2607206"/>
                </a:cubicBezTo>
                <a:cubicBezTo>
                  <a:pt x="2093863" y="2603704"/>
                  <a:pt x="2099667" y="2598233"/>
                  <a:pt x="2103470" y="2590761"/>
                </a:cubicBezTo>
                <a:cubicBezTo>
                  <a:pt x="2115445" y="2582522"/>
                  <a:pt x="2130522" y="2587559"/>
                  <a:pt x="2141730" y="2578185"/>
                </a:cubicBezTo>
                <a:cubicBezTo>
                  <a:pt x="2150825" y="2570590"/>
                  <a:pt x="2152177" y="2565485"/>
                  <a:pt x="2156108" y="2565485"/>
                </a:cubicBezTo>
                <a:cubicBezTo>
                  <a:pt x="2158910" y="2565485"/>
                  <a:pt x="2163023" y="2568080"/>
                  <a:pt x="2172185" y="2574216"/>
                </a:cubicBezTo>
                <a:cubicBezTo>
                  <a:pt x="2188931" y="2585424"/>
                  <a:pt x="2204609" y="2597232"/>
                  <a:pt x="2224189" y="2603270"/>
                </a:cubicBezTo>
                <a:cubicBezTo>
                  <a:pt x="2229266" y="2604860"/>
                  <a:pt x="2240805" y="2608273"/>
                  <a:pt x="2250484" y="2608273"/>
                </a:cubicBezTo>
                <a:cubicBezTo>
                  <a:pt x="2255623" y="2608273"/>
                  <a:pt x="2260238" y="2607311"/>
                  <a:pt x="2263084" y="2604604"/>
                </a:cubicBezTo>
                <a:cubicBezTo>
                  <a:pt x="2274225" y="2594030"/>
                  <a:pt x="2252643" y="2571147"/>
                  <a:pt x="2248273" y="2561473"/>
                </a:cubicBezTo>
                <a:cubicBezTo>
                  <a:pt x="2241068" y="2545495"/>
                  <a:pt x="2242536" y="2540291"/>
                  <a:pt x="2246872" y="2525948"/>
                </a:cubicBezTo>
                <a:cubicBezTo>
                  <a:pt x="2251042" y="2512205"/>
                  <a:pt x="2254444" y="2506000"/>
                  <a:pt x="2252910" y="2491156"/>
                </a:cubicBezTo>
                <a:cubicBezTo>
                  <a:pt x="2250942" y="2471809"/>
                  <a:pt x="2248140" y="2453930"/>
                  <a:pt x="2250541" y="2434549"/>
                </a:cubicBezTo>
                <a:cubicBezTo>
                  <a:pt x="2252443" y="2418804"/>
                  <a:pt x="2258414" y="2404261"/>
                  <a:pt x="2259781" y="2388716"/>
                </a:cubicBezTo>
                <a:cubicBezTo>
                  <a:pt x="2261249" y="2372171"/>
                  <a:pt x="2259047" y="2354225"/>
                  <a:pt x="2259248" y="2337480"/>
                </a:cubicBezTo>
                <a:cubicBezTo>
                  <a:pt x="2259414" y="2323036"/>
                  <a:pt x="2257780" y="2309860"/>
                  <a:pt x="2254778" y="2297017"/>
                </a:cubicBezTo>
                <a:lnTo>
                  <a:pt x="781926" y="6"/>
                </a:lnTo>
                <a:cubicBezTo>
                  <a:pt x="781569" y="3"/>
                  <a:pt x="781213" y="1"/>
                  <a:pt x="780857" y="1"/>
                </a:cubicBezTo>
                <a:close/>
              </a:path>
            </a:pathLst>
          </a:custGeom>
          <a:solidFill>
            <a:srgbClr val="A3804C">
              <a:alpha val="82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71;p32">
            <a:extLst>
              <a:ext uri="{FF2B5EF4-FFF2-40B4-BE49-F238E27FC236}">
                <a16:creationId xmlns:a16="http://schemas.microsoft.com/office/drawing/2014/main" id="{AFDF186C-AFA1-4EF8-951F-EF7F2AC7235E}"/>
              </a:ext>
            </a:extLst>
          </p:cNvPr>
          <p:cNvSpPr/>
          <p:nvPr/>
        </p:nvSpPr>
        <p:spPr>
          <a:xfrm rot="8422633">
            <a:off x="5224863" y="3165076"/>
            <a:ext cx="325529" cy="669590"/>
          </a:xfrm>
          <a:custGeom>
            <a:avLst/>
            <a:gdLst/>
            <a:ahLst/>
            <a:cxnLst/>
            <a:rect l="l" t="t" r="r" b="b"/>
            <a:pathLst>
              <a:path w="1611485" h="3043396" extrusionOk="0">
                <a:moveTo>
                  <a:pt x="952274" y="1"/>
                </a:moveTo>
                <a:cubicBezTo>
                  <a:pt x="944870" y="1"/>
                  <a:pt x="937075" y="2374"/>
                  <a:pt x="929898" y="6651"/>
                </a:cubicBezTo>
                <a:cubicBezTo>
                  <a:pt x="916355" y="14690"/>
                  <a:pt x="913887" y="28233"/>
                  <a:pt x="897708" y="33203"/>
                </a:cubicBezTo>
                <a:cubicBezTo>
                  <a:pt x="894817" y="34083"/>
                  <a:pt x="891673" y="34456"/>
                  <a:pt x="888428" y="34456"/>
                </a:cubicBezTo>
                <a:cubicBezTo>
                  <a:pt x="880480" y="34456"/>
                  <a:pt x="871925" y="32221"/>
                  <a:pt x="864985" y="29734"/>
                </a:cubicBezTo>
                <a:cubicBezTo>
                  <a:pt x="860415" y="28133"/>
                  <a:pt x="849074" y="17892"/>
                  <a:pt x="844704" y="17358"/>
                </a:cubicBezTo>
                <a:cubicBezTo>
                  <a:pt x="844420" y="17323"/>
                  <a:pt x="844133" y="17306"/>
                  <a:pt x="843841" y="17306"/>
                </a:cubicBezTo>
                <a:cubicBezTo>
                  <a:pt x="831712" y="17306"/>
                  <a:pt x="812774" y="47158"/>
                  <a:pt x="804142" y="54585"/>
                </a:cubicBezTo>
                <a:cubicBezTo>
                  <a:pt x="791657" y="65393"/>
                  <a:pt x="776699" y="84529"/>
                  <a:pt x="762597" y="84529"/>
                </a:cubicBezTo>
                <a:cubicBezTo>
                  <a:pt x="756504" y="84529"/>
                  <a:pt x="750571" y="80957"/>
                  <a:pt x="745066" y="71597"/>
                </a:cubicBezTo>
                <a:cubicBezTo>
                  <a:pt x="734450" y="73924"/>
                  <a:pt x="724312" y="77299"/>
                  <a:pt x="715220" y="77299"/>
                </a:cubicBezTo>
                <a:cubicBezTo>
                  <a:pt x="705542" y="77299"/>
                  <a:pt x="697049" y="73475"/>
                  <a:pt x="690427" y="60489"/>
                </a:cubicBezTo>
                <a:cubicBezTo>
                  <a:pt x="681888" y="62424"/>
                  <a:pt x="674549" y="66727"/>
                  <a:pt x="668411" y="73332"/>
                </a:cubicBezTo>
                <a:cubicBezTo>
                  <a:pt x="665585" y="74130"/>
                  <a:pt x="662861" y="74529"/>
                  <a:pt x="660236" y="74529"/>
                </a:cubicBezTo>
                <a:cubicBezTo>
                  <a:pt x="653752" y="74529"/>
                  <a:pt x="647869" y="72095"/>
                  <a:pt x="642526" y="67227"/>
                </a:cubicBezTo>
                <a:cubicBezTo>
                  <a:pt x="633220" y="61156"/>
                  <a:pt x="623046" y="57087"/>
                  <a:pt x="612038" y="55085"/>
                </a:cubicBezTo>
                <a:cubicBezTo>
                  <a:pt x="609669" y="55085"/>
                  <a:pt x="607668" y="54518"/>
                  <a:pt x="605500" y="54218"/>
                </a:cubicBezTo>
                <a:lnTo>
                  <a:pt x="1" y="2778001"/>
                </a:lnTo>
                <a:cubicBezTo>
                  <a:pt x="16212" y="2767093"/>
                  <a:pt x="32257" y="2755819"/>
                  <a:pt x="49102" y="2747079"/>
                </a:cubicBezTo>
                <a:cubicBezTo>
                  <a:pt x="67394" y="2737541"/>
                  <a:pt x="79584" y="2731208"/>
                  <a:pt x="95830" y="2731208"/>
                </a:cubicBezTo>
                <a:cubicBezTo>
                  <a:pt x="101004" y="2731208"/>
                  <a:pt x="106590" y="2731850"/>
                  <a:pt x="112915" y="2733236"/>
                </a:cubicBezTo>
                <a:cubicBezTo>
                  <a:pt x="123744" y="2735591"/>
                  <a:pt x="145977" y="2745343"/>
                  <a:pt x="160038" y="2745343"/>
                </a:cubicBezTo>
                <a:cubicBezTo>
                  <a:pt x="162305" y="2745343"/>
                  <a:pt x="164359" y="2745090"/>
                  <a:pt x="166119" y="2744511"/>
                </a:cubicBezTo>
                <a:cubicBezTo>
                  <a:pt x="175393" y="2741442"/>
                  <a:pt x="178662" y="2726164"/>
                  <a:pt x="184466" y="2719159"/>
                </a:cubicBezTo>
                <a:cubicBezTo>
                  <a:pt x="200544" y="2726431"/>
                  <a:pt x="209517" y="2750748"/>
                  <a:pt x="222660" y="2763291"/>
                </a:cubicBezTo>
                <a:cubicBezTo>
                  <a:pt x="244142" y="2783772"/>
                  <a:pt x="268759" y="2796214"/>
                  <a:pt x="285071" y="2823667"/>
                </a:cubicBezTo>
                <a:cubicBezTo>
                  <a:pt x="311790" y="2868599"/>
                  <a:pt x="311923" y="2928709"/>
                  <a:pt x="341711" y="2971173"/>
                </a:cubicBezTo>
                <a:cubicBezTo>
                  <a:pt x="349251" y="2981926"/>
                  <a:pt x="356582" y="2986254"/>
                  <a:pt x="363564" y="2986254"/>
                </a:cubicBezTo>
                <a:cubicBezTo>
                  <a:pt x="385929" y="2986254"/>
                  <a:pt x="404706" y="2941842"/>
                  <a:pt x="415231" y="2921938"/>
                </a:cubicBezTo>
                <a:cubicBezTo>
                  <a:pt x="427539" y="2898688"/>
                  <a:pt x="455359" y="2845083"/>
                  <a:pt x="488450" y="2841347"/>
                </a:cubicBezTo>
                <a:cubicBezTo>
                  <a:pt x="489117" y="2841271"/>
                  <a:pt x="489788" y="2841235"/>
                  <a:pt x="490463" y="2841235"/>
                </a:cubicBezTo>
                <a:cubicBezTo>
                  <a:pt x="499556" y="2841235"/>
                  <a:pt x="509198" y="2847686"/>
                  <a:pt x="518204" y="2848151"/>
                </a:cubicBezTo>
                <a:cubicBezTo>
                  <a:pt x="518378" y="2848159"/>
                  <a:pt x="518555" y="2848163"/>
                  <a:pt x="518734" y="2848163"/>
                </a:cubicBezTo>
                <a:cubicBezTo>
                  <a:pt x="522880" y="2848163"/>
                  <a:pt x="528220" y="2846098"/>
                  <a:pt x="532513" y="2846098"/>
                </a:cubicBezTo>
                <a:cubicBezTo>
                  <a:pt x="533424" y="2846098"/>
                  <a:pt x="534288" y="2846191"/>
                  <a:pt x="535083" y="2846417"/>
                </a:cubicBezTo>
                <a:cubicBezTo>
                  <a:pt x="540887" y="2848085"/>
                  <a:pt x="544823" y="2854022"/>
                  <a:pt x="550394" y="2857058"/>
                </a:cubicBezTo>
                <a:cubicBezTo>
                  <a:pt x="556551" y="2860443"/>
                  <a:pt x="562413" y="2862047"/>
                  <a:pt x="567878" y="2862047"/>
                </a:cubicBezTo>
                <a:cubicBezTo>
                  <a:pt x="578194" y="2862047"/>
                  <a:pt x="587100" y="2856331"/>
                  <a:pt x="593925" y="2846083"/>
                </a:cubicBezTo>
                <a:cubicBezTo>
                  <a:pt x="607468" y="2855190"/>
                  <a:pt x="609036" y="2876238"/>
                  <a:pt x="619843" y="2888280"/>
                </a:cubicBezTo>
                <a:cubicBezTo>
                  <a:pt x="628149" y="2897553"/>
                  <a:pt x="631685" y="2895385"/>
                  <a:pt x="642026" y="2899488"/>
                </a:cubicBezTo>
                <a:cubicBezTo>
                  <a:pt x="650399" y="2902824"/>
                  <a:pt x="654301" y="2905126"/>
                  <a:pt x="663041" y="2910563"/>
                </a:cubicBezTo>
                <a:cubicBezTo>
                  <a:pt x="668812" y="2913598"/>
                  <a:pt x="674549" y="2916600"/>
                  <a:pt x="680320" y="2919636"/>
                </a:cubicBezTo>
                <a:cubicBezTo>
                  <a:pt x="684626" y="2921307"/>
                  <a:pt x="688952" y="2922138"/>
                  <a:pt x="693292" y="2922138"/>
                </a:cubicBezTo>
                <a:cubicBezTo>
                  <a:pt x="696920" y="2922138"/>
                  <a:pt x="700558" y="2921557"/>
                  <a:pt x="704204" y="2920403"/>
                </a:cubicBezTo>
                <a:cubicBezTo>
                  <a:pt x="718514" y="2923072"/>
                  <a:pt x="725552" y="2937315"/>
                  <a:pt x="740129" y="2938683"/>
                </a:cubicBezTo>
                <a:cubicBezTo>
                  <a:pt x="742422" y="2938898"/>
                  <a:pt x="744442" y="2938972"/>
                  <a:pt x="746230" y="2938972"/>
                </a:cubicBezTo>
                <a:cubicBezTo>
                  <a:pt x="750188" y="2938972"/>
                  <a:pt x="753005" y="2938609"/>
                  <a:pt x="755110" y="2938609"/>
                </a:cubicBezTo>
                <a:cubicBezTo>
                  <a:pt x="760448" y="2938609"/>
                  <a:pt x="761210" y="2940948"/>
                  <a:pt x="764413" y="2957496"/>
                </a:cubicBezTo>
                <a:cubicBezTo>
                  <a:pt x="768249" y="2977277"/>
                  <a:pt x="770918" y="2996758"/>
                  <a:pt x="780425" y="3014871"/>
                </a:cubicBezTo>
                <a:cubicBezTo>
                  <a:pt x="784227" y="3022109"/>
                  <a:pt x="795569" y="3043124"/>
                  <a:pt x="806910" y="3043391"/>
                </a:cubicBezTo>
                <a:cubicBezTo>
                  <a:pt x="807015" y="3043394"/>
                  <a:pt x="807120" y="3043396"/>
                  <a:pt x="807223" y="3043396"/>
                </a:cubicBezTo>
                <a:cubicBezTo>
                  <a:pt x="822269" y="3043396"/>
                  <a:pt x="823348" y="3012334"/>
                  <a:pt x="827125" y="3002495"/>
                </a:cubicBezTo>
                <a:cubicBezTo>
                  <a:pt x="833362" y="2986150"/>
                  <a:pt x="838099" y="2983482"/>
                  <a:pt x="851342" y="2976477"/>
                </a:cubicBezTo>
                <a:cubicBezTo>
                  <a:pt x="864018" y="2969772"/>
                  <a:pt x="870823" y="2967804"/>
                  <a:pt x="880296" y="2956295"/>
                </a:cubicBezTo>
                <a:cubicBezTo>
                  <a:pt x="892638" y="2941285"/>
                  <a:pt x="903346" y="2926708"/>
                  <a:pt x="918824" y="2914699"/>
                </a:cubicBezTo>
                <a:cubicBezTo>
                  <a:pt x="931332" y="2904959"/>
                  <a:pt x="945876" y="2898954"/>
                  <a:pt x="957851" y="2888981"/>
                </a:cubicBezTo>
                <a:cubicBezTo>
                  <a:pt x="970594" y="2878406"/>
                  <a:pt x="981768" y="2864196"/>
                  <a:pt x="993810" y="2852521"/>
                </a:cubicBezTo>
                <a:cubicBezTo>
                  <a:pt x="1004151" y="2842514"/>
                  <a:pt x="1012390" y="2832007"/>
                  <a:pt x="1019395" y="2820832"/>
                </a:cubicBezTo>
                <a:lnTo>
                  <a:pt x="1611485" y="157258"/>
                </a:lnTo>
                <a:cubicBezTo>
                  <a:pt x="1602078" y="147618"/>
                  <a:pt x="1591471" y="140213"/>
                  <a:pt x="1579462" y="138979"/>
                </a:cubicBezTo>
                <a:cubicBezTo>
                  <a:pt x="1578378" y="138872"/>
                  <a:pt x="1577304" y="138820"/>
                  <a:pt x="1576241" y="138820"/>
                </a:cubicBezTo>
                <a:cubicBezTo>
                  <a:pt x="1554742" y="138820"/>
                  <a:pt x="1537679" y="160006"/>
                  <a:pt x="1527158" y="175105"/>
                </a:cubicBezTo>
                <a:cubicBezTo>
                  <a:pt x="1508845" y="201257"/>
                  <a:pt x="1496803" y="229310"/>
                  <a:pt x="1473753" y="251960"/>
                </a:cubicBezTo>
                <a:cubicBezTo>
                  <a:pt x="1461151" y="264335"/>
                  <a:pt x="1451220" y="269390"/>
                  <a:pt x="1440736" y="269390"/>
                </a:cubicBezTo>
                <a:cubicBezTo>
                  <a:pt x="1431128" y="269390"/>
                  <a:pt x="1421056" y="265145"/>
                  <a:pt x="1408040" y="258397"/>
                </a:cubicBezTo>
                <a:cubicBezTo>
                  <a:pt x="1395297" y="251826"/>
                  <a:pt x="1381521" y="237716"/>
                  <a:pt x="1368378" y="234480"/>
                </a:cubicBezTo>
                <a:cubicBezTo>
                  <a:pt x="1365388" y="231220"/>
                  <a:pt x="1362292" y="229590"/>
                  <a:pt x="1359083" y="229590"/>
                </a:cubicBezTo>
                <a:cubicBezTo>
                  <a:pt x="1355561" y="229590"/>
                  <a:pt x="1351902" y="231554"/>
                  <a:pt x="1348097" y="235481"/>
                </a:cubicBezTo>
                <a:cubicBezTo>
                  <a:pt x="1342092" y="250192"/>
                  <a:pt x="1331652" y="259865"/>
                  <a:pt x="1316808" y="264535"/>
                </a:cubicBezTo>
                <a:cubicBezTo>
                  <a:pt x="1300696" y="256996"/>
                  <a:pt x="1290289" y="244454"/>
                  <a:pt x="1285519" y="226942"/>
                </a:cubicBezTo>
                <a:cubicBezTo>
                  <a:pt x="1284843" y="212958"/>
                  <a:pt x="1279013" y="205940"/>
                  <a:pt x="1268056" y="205940"/>
                </a:cubicBezTo>
                <a:cubicBezTo>
                  <a:pt x="1267120" y="205940"/>
                  <a:pt x="1266148" y="205991"/>
                  <a:pt x="1265138" y="206093"/>
                </a:cubicBezTo>
                <a:cubicBezTo>
                  <a:pt x="1259200" y="212164"/>
                  <a:pt x="1252262" y="215333"/>
                  <a:pt x="1244189" y="215600"/>
                </a:cubicBezTo>
                <a:cubicBezTo>
                  <a:pt x="1241957" y="216309"/>
                  <a:pt x="1239772" y="216664"/>
                  <a:pt x="1237637" y="216664"/>
                </a:cubicBezTo>
                <a:cubicBezTo>
                  <a:pt x="1232433" y="216664"/>
                  <a:pt x="1227519" y="214554"/>
                  <a:pt x="1222907" y="210296"/>
                </a:cubicBezTo>
                <a:cubicBezTo>
                  <a:pt x="1219106" y="208807"/>
                  <a:pt x="1215741" y="208157"/>
                  <a:pt x="1212709" y="208157"/>
                </a:cubicBezTo>
                <a:cubicBezTo>
                  <a:pt x="1191629" y="208157"/>
                  <a:pt x="1186646" y="239618"/>
                  <a:pt x="1162801" y="239618"/>
                </a:cubicBezTo>
                <a:cubicBezTo>
                  <a:pt x="1162031" y="239618"/>
                  <a:pt x="1161240" y="239585"/>
                  <a:pt x="1160429" y="239517"/>
                </a:cubicBezTo>
                <a:cubicBezTo>
                  <a:pt x="1142183" y="237983"/>
                  <a:pt x="1136446" y="212498"/>
                  <a:pt x="1120034" y="206660"/>
                </a:cubicBezTo>
                <a:cubicBezTo>
                  <a:pt x="1111695" y="206327"/>
                  <a:pt x="1103522" y="205026"/>
                  <a:pt x="1095483" y="202824"/>
                </a:cubicBezTo>
                <a:cubicBezTo>
                  <a:pt x="1087911" y="191450"/>
                  <a:pt x="1082007" y="179274"/>
                  <a:pt x="1077737" y="166265"/>
                </a:cubicBezTo>
                <a:cubicBezTo>
                  <a:pt x="1070732" y="149453"/>
                  <a:pt x="1067163" y="141614"/>
                  <a:pt x="1052319" y="131707"/>
                </a:cubicBezTo>
                <a:cubicBezTo>
                  <a:pt x="1038209" y="122267"/>
                  <a:pt x="1025200" y="120899"/>
                  <a:pt x="1017361" y="102853"/>
                </a:cubicBezTo>
                <a:cubicBezTo>
                  <a:pt x="1010122" y="86074"/>
                  <a:pt x="1015859" y="68562"/>
                  <a:pt x="1004952" y="52684"/>
                </a:cubicBezTo>
                <a:cubicBezTo>
                  <a:pt x="995812" y="39407"/>
                  <a:pt x="985738" y="25130"/>
                  <a:pt x="976298" y="12121"/>
                </a:cubicBezTo>
                <a:cubicBezTo>
                  <a:pt x="970229" y="3733"/>
                  <a:pt x="961559" y="1"/>
                  <a:pt x="952274" y="1"/>
                </a:cubicBezTo>
                <a:close/>
              </a:path>
            </a:pathLst>
          </a:custGeom>
          <a:solidFill>
            <a:srgbClr val="A3804C">
              <a:alpha val="82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71;p32">
            <a:extLst>
              <a:ext uri="{FF2B5EF4-FFF2-40B4-BE49-F238E27FC236}">
                <a16:creationId xmlns:a16="http://schemas.microsoft.com/office/drawing/2014/main" id="{17806B58-D70D-4198-B96C-DB1D591CDD70}"/>
              </a:ext>
            </a:extLst>
          </p:cNvPr>
          <p:cNvSpPr/>
          <p:nvPr/>
        </p:nvSpPr>
        <p:spPr>
          <a:xfrm rot="3213333">
            <a:off x="7688401" y="3890345"/>
            <a:ext cx="325529" cy="669590"/>
          </a:xfrm>
          <a:custGeom>
            <a:avLst/>
            <a:gdLst/>
            <a:ahLst/>
            <a:cxnLst/>
            <a:rect l="l" t="t" r="r" b="b"/>
            <a:pathLst>
              <a:path w="1611485" h="3043396" extrusionOk="0">
                <a:moveTo>
                  <a:pt x="952274" y="1"/>
                </a:moveTo>
                <a:cubicBezTo>
                  <a:pt x="944870" y="1"/>
                  <a:pt x="937075" y="2374"/>
                  <a:pt x="929898" y="6651"/>
                </a:cubicBezTo>
                <a:cubicBezTo>
                  <a:pt x="916355" y="14690"/>
                  <a:pt x="913887" y="28233"/>
                  <a:pt x="897708" y="33203"/>
                </a:cubicBezTo>
                <a:cubicBezTo>
                  <a:pt x="894817" y="34083"/>
                  <a:pt x="891673" y="34456"/>
                  <a:pt x="888428" y="34456"/>
                </a:cubicBezTo>
                <a:cubicBezTo>
                  <a:pt x="880480" y="34456"/>
                  <a:pt x="871925" y="32221"/>
                  <a:pt x="864985" y="29734"/>
                </a:cubicBezTo>
                <a:cubicBezTo>
                  <a:pt x="860415" y="28133"/>
                  <a:pt x="849074" y="17892"/>
                  <a:pt x="844704" y="17358"/>
                </a:cubicBezTo>
                <a:cubicBezTo>
                  <a:pt x="844420" y="17323"/>
                  <a:pt x="844133" y="17306"/>
                  <a:pt x="843841" y="17306"/>
                </a:cubicBezTo>
                <a:cubicBezTo>
                  <a:pt x="831712" y="17306"/>
                  <a:pt x="812774" y="47158"/>
                  <a:pt x="804142" y="54585"/>
                </a:cubicBezTo>
                <a:cubicBezTo>
                  <a:pt x="791657" y="65393"/>
                  <a:pt x="776699" y="84529"/>
                  <a:pt x="762597" y="84529"/>
                </a:cubicBezTo>
                <a:cubicBezTo>
                  <a:pt x="756504" y="84529"/>
                  <a:pt x="750571" y="80957"/>
                  <a:pt x="745066" y="71597"/>
                </a:cubicBezTo>
                <a:cubicBezTo>
                  <a:pt x="734450" y="73924"/>
                  <a:pt x="724312" y="77299"/>
                  <a:pt x="715220" y="77299"/>
                </a:cubicBezTo>
                <a:cubicBezTo>
                  <a:pt x="705542" y="77299"/>
                  <a:pt x="697049" y="73475"/>
                  <a:pt x="690427" y="60489"/>
                </a:cubicBezTo>
                <a:cubicBezTo>
                  <a:pt x="681888" y="62424"/>
                  <a:pt x="674549" y="66727"/>
                  <a:pt x="668411" y="73332"/>
                </a:cubicBezTo>
                <a:cubicBezTo>
                  <a:pt x="665585" y="74130"/>
                  <a:pt x="662861" y="74529"/>
                  <a:pt x="660236" y="74529"/>
                </a:cubicBezTo>
                <a:cubicBezTo>
                  <a:pt x="653752" y="74529"/>
                  <a:pt x="647869" y="72095"/>
                  <a:pt x="642526" y="67227"/>
                </a:cubicBezTo>
                <a:cubicBezTo>
                  <a:pt x="633220" y="61156"/>
                  <a:pt x="623046" y="57087"/>
                  <a:pt x="612038" y="55085"/>
                </a:cubicBezTo>
                <a:cubicBezTo>
                  <a:pt x="609669" y="55085"/>
                  <a:pt x="607668" y="54518"/>
                  <a:pt x="605500" y="54218"/>
                </a:cubicBezTo>
                <a:lnTo>
                  <a:pt x="1" y="2778001"/>
                </a:lnTo>
                <a:cubicBezTo>
                  <a:pt x="16212" y="2767093"/>
                  <a:pt x="32257" y="2755819"/>
                  <a:pt x="49102" y="2747079"/>
                </a:cubicBezTo>
                <a:cubicBezTo>
                  <a:pt x="67394" y="2737541"/>
                  <a:pt x="79584" y="2731208"/>
                  <a:pt x="95830" y="2731208"/>
                </a:cubicBezTo>
                <a:cubicBezTo>
                  <a:pt x="101004" y="2731208"/>
                  <a:pt x="106590" y="2731850"/>
                  <a:pt x="112915" y="2733236"/>
                </a:cubicBezTo>
                <a:cubicBezTo>
                  <a:pt x="123744" y="2735591"/>
                  <a:pt x="145977" y="2745343"/>
                  <a:pt x="160038" y="2745343"/>
                </a:cubicBezTo>
                <a:cubicBezTo>
                  <a:pt x="162305" y="2745343"/>
                  <a:pt x="164359" y="2745090"/>
                  <a:pt x="166119" y="2744511"/>
                </a:cubicBezTo>
                <a:cubicBezTo>
                  <a:pt x="175393" y="2741442"/>
                  <a:pt x="178662" y="2726164"/>
                  <a:pt x="184466" y="2719159"/>
                </a:cubicBezTo>
                <a:cubicBezTo>
                  <a:pt x="200544" y="2726431"/>
                  <a:pt x="209517" y="2750748"/>
                  <a:pt x="222660" y="2763291"/>
                </a:cubicBezTo>
                <a:cubicBezTo>
                  <a:pt x="244142" y="2783772"/>
                  <a:pt x="268759" y="2796214"/>
                  <a:pt x="285071" y="2823667"/>
                </a:cubicBezTo>
                <a:cubicBezTo>
                  <a:pt x="311790" y="2868599"/>
                  <a:pt x="311923" y="2928709"/>
                  <a:pt x="341711" y="2971173"/>
                </a:cubicBezTo>
                <a:cubicBezTo>
                  <a:pt x="349251" y="2981926"/>
                  <a:pt x="356582" y="2986254"/>
                  <a:pt x="363564" y="2986254"/>
                </a:cubicBezTo>
                <a:cubicBezTo>
                  <a:pt x="385929" y="2986254"/>
                  <a:pt x="404706" y="2941842"/>
                  <a:pt x="415231" y="2921938"/>
                </a:cubicBezTo>
                <a:cubicBezTo>
                  <a:pt x="427539" y="2898688"/>
                  <a:pt x="455359" y="2845083"/>
                  <a:pt x="488450" y="2841347"/>
                </a:cubicBezTo>
                <a:cubicBezTo>
                  <a:pt x="489117" y="2841271"/>
                  <a:pt x="489788" y="2841235"/>
                  <a:pt x="490463" y="2841235"/>
                </a:cubicBezTo>
                <a:cubicBezTo>
                  <a:pt x="499556" y="2841235"/>
                  <a:pt x="509198" y="2847686"/>
                  <a:pt x="518204" y="2848151"/>
                </a:cubicBezTo>
                <a:cubicBezTo>
                  <a:pt x="518378" y="2848159"/>
                  <a:pt x="518555" y="2848163"/>
                  <a:pt x="518734" y="2848163"/>
                </a:cubicBezTo>
                <a:cubicBezTo>
                  <a:pt x="522880" y="2848163"/>
                  <a:pt x="528220" y="2846098"/>
                  <a:pt x="532513" y="2846098"/>
                </a:cubicBezTo>
                <a:cubicBezTo>
                  <a:pt x="533424" y="2846098"/>
                  <a:pt x="534288" y="2846191"/>
                  <a:pt x="535083" y="2846417"/>
                </a:cubicBezTo>
                <a:cubicBezTo>
                  <a:pt x="540887" y="2848085"/>
                  <a:pt x="544823" y="2854022"/>
                  <a:pt x="550394" y="2857058"/>
                </a:cubicBezTo>
                <a:cubicBezTo>
                  <a:pt x="556551" y="2860443"/>
                  <a:pt x="562413" y="2862047"/>
                  <a:pt x="567878" y="2862047"/>
                </a:cubicBezTo>
                <a:cubicBezTo>
                  <a:pt x="578194" y="2862047"/>
                  <a:pt x="587100" y="2856331"/>
                  <a:pt x="593925" y="2846083"/>
                </a:cubicBezTo>
                <a:cubicBezTo>
                  <a:pt x="607468" y="2855190"/>
                  <a:pt x="609036" y="2876238"/>
                  <a:pt x="619843" y="2888280"/>
                </a:cubicBezTo>
                <a:cubicBezTo>
                  <a:pt x="628149" y="2897553"/>
                  <a:pt x="631685" y="2895385"/>
                  <a:pt x="642026" y="2899488"/>
                </a:cubicBezTo>
                <a:cubicBezTo>
                  <a:pt x="650399" y="2902824"/>
                  <a:pt x="654301" y="2905126"/>
                  <a:pt x="663041" y="2910563"/>
                </a:cubicBezTo>
                <a:cubicBezTo>
                  <a:pt x="668812" y="2913598"/>
                  <a:pt x="674549" y="2916600"/>
                  <a:pt x="680320" y="2919636"/>
                </a:cubicBezTo>
                <a:cubicBezTo>
                  <a:pt x="684626" y="2921307"/>
                  <a:pt x="688952" y="2922138"/>
                  <a:pt x="693292" y="2922138"/>
                </a:cubicBezTo>
                <a:cubicBezTo>
                  <a:pt x="696920" y="2922138"/>
                  <a:pt x="700558" y="2921557"/>
                  <a:pt x="704204" y="2920403"/>
                </a:cubicBezTo>
                <a:cubicBezTo>
                  <a:pt x="718514" y="2923072"/>
                  <a:pt x="725552" y="2937315"/>
                  <a:pt x="740129" y="2938683"/>
                </a:cubicBezTo>
                <a:cubicBezTo>
                  <a:pt x="742422" y="2938898"/>
                  <a:pt x="744442" y="2938972"/>
                  <a:pt x="746230" y="2938972"/>
                </a:cubicBezTo>
                <a:cubicBezTo>
                  <a:pt x="750188" y="2938972"/>
                  <a:pt x="753005" y="2938609"/>
                  <a:pt x="755110" y="2938609"/>
                </a:cubicBezTo>
                <a:cubicBezTo>
                  <a:pt x="760448" y="2938609"/>
                  <a:pt x="761210" y="2940948"/>
                  <a:pt x="764413" y="2957496"/>
                </a:cubicBezTo>
                <a:cubicBezTo>
                  <a:pt x="768249" y="2977277"/>
                  <a:pt x="770918" y="2996758"/>
                  <a:pt x="780425" y="3014871"/>
                </a:cubicBezTo>
                <a:cubicBezTo>
                  <a:pt x="784227" y="3022109"/>
                  <a:pt x="795569" y="3043124"/>
                  <a:pt x="806910" y="3043391"/>
                </a:cubicBezTo>
                <a:cubicBezTo>
                  <a:pt x="807015" y="3043394"/>
                  <a:pt x="807120" y="3043396"/>
                  <a:pt x="807223" y="3043396"/>
                </a:cubicBezTo>
                <a:cubicBezTo>
                  <a:pt x="822269" y="3043396"/>
                  <a:pt x="823348" y="3012334"/>
                  <a:pt x="827125" y="3002495"/>
                </a:cubicBezTo>
                <a:cubicBezTo>
                  <a:pt x="833362" y="2986150"/>
                  <a:pt x="838099" y="2983482"/>
                  <a:pt x="851342" y="2976477"/>
                </a:cubicBezTo>
                <a:cubicBezTo>
                  <a:pt x="864018" y="2969772"/>
                  <a:pt x="870823" y="2967804"/>
                  <a:pt x="880296" y="2956295"/>
                </a:cubicBezTo>
                <a:cubicBezTo>
                  <a:pt x="892638" y="2941285"/>
                  <a:pt x="903346" y="2926708"/>
                  <a:pt x="918824" y="2914699"/>
                </a:cubicBezTo>
                <a:cubicBezTo>
                  <a:pt x="931332" y="2904959"/>
                  <a:pt x="945876" y="2898954"/>
                  <a:pt x="957851" y="2888981"/>
                </a:cubicBezTo>
                <a:cubicBezTo>
                  <a:pt x="970594" y="2878406"/>
                  <a:pt x="981768" y="2864196"/>
                  <a:pt x="993810" y="2852521"/>
                </a:cubicBezTo>
                <a:cubicBezTo>
                  <a:pt x="1004151" y="2842514"/>
                  <a:pt x="1012390" y="2832007"/>
                  <a:pt x="1019395" y="2820832"/>
                </a:cubicBezTo>
                <a:lnTo>
                  <a:pt x="1611485" y="157258"/>
                </a:lnTo>
                <a:cubicBezTo>
                  <a:pt x="1602078" y="147618"/>
                  <a:pt x="1591471" y="140213"/>
                  <a:pt x="1579462" y="138979"/>
                </a:cubicBezTo>
                <a:cubicBezTo>
                  <a:pt x="1578378" y="138872"/>
                  <a:pt x="1577304" y="138820"/>
                  <a:pt x="1576241" y="138820"/>
                </a:cubicBezTo>
                <a:cubicBezTo>
                  <a:pt x="1554742" y="138820"/>
                  <a:pt x="1537679" y="160006"/>
                  <a:pt x="1527158" y="175105"/>
                </a:cubicBezTo>
                <a:cubicBezTo>
                  <a:pt x="1508845" y="201257"/>
                  <a:pt x="1496803" y="229310"/>
                  <a:pt x="1473753" y="251960"/>
                </a:cubicBezTo>
                <a:cubicBezTo>
                  <a:pt x="1461151" y="264335"/>
                  <a:pt x="1451220" y="269390"/>
                  <a:pt x="1440736" y="269390"/>
                </a:cubicBezTo>
                <a:cubicBezTo>
                  <a:pt x="1431128" y="269390"/>
                  <a:pt x="1421056" y="265145"/>
                  <a:pt x="1408040" y="258397"/>
                </a:cubicBezTo>
                <a:cubicBezTo>
                  <a:pt x="1395297" y="251826"/>
                  <a:pt x="1381521" y="237716"/>
                  <a:pt x="1368378" y="234480"/>
                </a:cubicBezTo>
                <a:cubicBezTo>
                  <a:pt x="1365388" y="231220"/>
                  <a:pt x="1362292" y="229590"/>
                  <a:pt x="1359083" y="229590"/>
                </a:cubicBezTo>
                <a:cubicBezTo>
                  <a:pt x="1355561" y="229590"/>
                  <a:pt x="1351902" y="231554"/>
                  <a:pt x="1348097" y="235481"/>
                </a:cubicBezTo>
                <a:cubicBezTo>
                  <a:pt x="1342092" y="250192"/>
                  <a:pt x="1331652" y="259865"/>
                  <a:pt x="1316808" y="264535"/>
                </a:cubicBezTo>
                <a:cubicBezTo>
                  <a:pt x="1300696" y="256996"/>
                  <a:pt x="1290289" y="244454"/>
                  <a:pt x="1285519" y="226942"/>
                </a:cubicBezTo>
                <a:cubicBezTo>
                  <a:pt x="1284843" y="212958"/>
                  <a:pt x="1279013" y="205940"/>
                  <a:pt x="1268056" y="205940"/>
                </a:cubicBezTo>
                <a:cubicBezTo>
                  <a:pt x="1267120" y="205940"/>
                  <a:pt x="1266148" y="205991"/>
                  <a:pt x="1265138" y="206093"/>
                </a:cubicBezTo>
                <a:cubicBezTo>
                  <a:pt x="1259200" y="212164"/>
                  <a:pt x="1252262" y="215333"/>
                  <a:pt x="1244189" y="215600"/>
                </a:cubicBezTo>
                <a:cubicBezTo>
                  <a:pt x="1241957" y="216309"/>
                  <a:pt x="1239772" y="216664"/>
                  <a:pt x="1237637" y="216664"/>
                </a:cubicBezTo>
                <a:cubicBezTo>
                  <a:pt x="1232433" y="216664"/>
                  <a:pt x="1227519" y="214554"/>
                  <a:pt x="1222907" y="210296"/>
                </a:cubicBezTo>
                <a:cubicBezTo>
                  <a:pt x="1219106" y="208807"/>
                  <a:pt x="1215741" y="208157"/>
                  <a:pt x="1212709" y="208157"/>
                </a:cubicBezTo>
                <a:cubicBezTo>
                  <a:pt x="1191629" y="208157"/>
                  <a:pt x="1186646" y="239618"/>
                  <a:pt x="1162801" y="239618"/>
                </a:cubicBezTo>
                <a:cubicBezTo>
                  <a:pt x="1162031" y="239618"/>
                  <a:pt x="1161240" y="239585"/>
                  <a:pt x="1160429" y="239517"/>
                </a:cubicBezTo>
                <a:cubicBezTo>
                  <a:pt x="1142183" y="237983"/>
                  <a:pt x="1136446" y="212498"/>
                  <a:pt x="1120034" y="206660"/>
                </a:cubicBezTo>
                <a:cubicBezTo>
                  <a:pt x="1111695" y="206327"/>
                  <a:pt x="1103522" y="205026"/>
                  <a:pt x="1095483" y="202824"/>
                </a:cubicBezTo>
                <a:cubicBezTo>
                  <a:pt x="1087911" y="191450"/>
                  <a:pt x="1082007" y="179274"/>
                  <a:pt x="1077737" y="166265"/>
                </a:cubicBezTo>
                <a:cubicBezTo>
                  <a:pt x="1070732" y="149453"/>
                  <a:pt x="1067163" y="141614"/>
                  <a:pt x="1052319" y="131707"/>
                </a:cubicBezTo>
                <a:cubicBezTo>
                  <a:pt x="1038209" y="122267"/>
                  <a:pt x="1025200" y="120899"/>
                  <a:pt x="1017361" y="102853"/>
                </a:cubicBezTo>
                <a:cubicBezTo>
                  <a:pt x="1010122" y="86074"/>
                  <a:pt x="1015859" y="68562"/>
                  <a:pt x="1004952" y="52684"/>
                </a:cubicBezTo>
                <a:cubicBezTo>
                  <a:pt x="995812" y="39407"/>
                  <a:pt x="985738" y="25130"/>
                  <a:pt x="976298" y="12121"/>
                </a:cubicBezTo>
                <a:cubicBezTo>
                  <a:pt x="970229" y="3733"/>
                  <a:pt x="961559" y="1"/>
                  <a:pt x="952274" y="1"/>
                </a:cubicBezTo>
                <a:close/>
              </a:path>
            </a:pathLst>
          </a:custGeom>
          <a:solidFill>
            <a:srgbClr val="A3804C">
              <a:alpha val="82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Lab Color Space en photoshop">
            <a:extLst>
              <a:ext uri="{FF2B5EF4-FFF2-40B4-BE49-F238E27FC236}">
                <a16:creationId xmlns:a16="http://schemas.microsoft.com/office/drawing/2014/main" id="{9B4383AB-668F-A94C-AEC4-2C081AC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033">
            <a:off x="5837538" y="1626926"/>
            <a:ext cx="2430024" cy="214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Espacio de color L*a*b (HSL)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493244" y="1118450"/>
            <a:ext cx="3130113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C"/>
              <a:t>El espacio de color L*a*b*, también referido como CIELAB o HSL en inglés, es actualmente uno de los espacios de color más populares y uniformes usado para evaluar el color de un objeto. Este espacio de color es ampliamente usado porque correlaciona los valores numéricos de color consistentemente con la percepción visual humana.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s-EC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C"/>
              <a:t>Investigadores y fabricantes lo usan para evaluar los atributos de color, identificar inconsistencias, y expresar precisamente sus resultados a otros en términos numéricos.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p33"/>
          <p:cNvGrpSpPr/>
          <p:nvPr/>
        </p:nvGrpSpPr>
        <p:grpSpPr>
          <a:xfrm rot="10800000">
            <a:off x="293900" y="147050"/>
            <a:ext cx="797391" cy="398700"/>
            <a:chOff x="1694425" y="760100"/>
            <a:chExt cx="797391" cy="398700"/>
          </a:xfrm>
        </p:grpSpPr>
        <p:sp>
          <p:nvSpPr>
            <p:cNvPr id="194" name="Google Shape;194;p33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/>
          <p:nvPr/>
        </p:nvSpPr>
        <p:spPr>
          <a:xfrm rot="10800000">
            <a:off x="8215312" y="-531875"/>
            <a:ext cx="928676" cy="1296839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5A547C6-3501-6D4C-B68D-EBB854E6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21" y="1347843"/>
            <a:ext cx="4135479" cy="310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8374" y="115772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122819" y="324768"/>
            <a:ext cx="3658355" cy="4702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C">
              <a:latin typeface="Montserrat"/>
              <a:ea typeface="Montserrat"/>
              <a:cs typeface="Montserrat"/>
              <a:sym typeface="Montserrat"/>
            </a:endParaRPr>
          </a:p>
          <a:p>
            <a:pPr lvl="0" indent="-301625" algn="just">
              <a:spcBef>
                <a:spcPts val="1600"/>
              </a:spcBef>
              <a:buClr>
                <a:schemeClr val="dk1"/>
              </a:buClr>
              <a:buSzPts val="1150"/>
              <a:buFont typeface="Montserrat"/>
              <a:buAutoNum type="arabicPeriod"/>
            </a:pPr>
            <a:r>
              <a:rPr lang="es-EC"/>
              <a:t>El espacio de color L*a*b* fue modelado en base a una teoría de color que establece que dos colores no pueden ser rojo y verde al mismo tiempo o amarillo y azul al mismo tiempo.</a:t>
            </a:r>
          </a:p>
          <a:p>
            <a:pPr lvl="0" indent="-301625" algn="just">
              <a:spcBef>
                <a:spcPts val="1600"/>
              </a:spcBef>
              <a:buClr>
                <a:schemeClr val="dk1"/>
              </a:buClr>
              <a:buSzPts val="1150"/>
              <a:buFont typeface="Montserrat"/>
              <a:buAutoNum type="arabicPeriod"/>
            </a:pPr>
            <a:r>
              <a:rPr lang="es-EC"/>
              <a:t>El color se expresa en términos de matiz (color), luminosidad (brillo) y saturación (vividez).</a:t>
            </a:r>
          </a:p>
          <a:p>
            <a:pPr lvl="0" indent="-301625" algn="just">
              <a:spcBef>
                <a:spcPts val="1600"/>
              </a:spcBef>
              <a:buClr>
                <a:schemeClr val="dk1"/>
              </a:buClr>
              <a:buSzPts val="1150"/>
              <a:buFont typeface="Montserrat"/>
              <a:buAutoNum type="arabicPeriod"/>
            </a:pPr>
            <a:r>
              <a:rPr lang="es-EC"/>
              <a:t>Con el estándar L*a*b se mide el color de un objeto asignando valores númericos según la siguiente denominación:</a:t>
            </a:r>
          </a:p>
          <a:p>
            <a:pPr marL="155575" lvl="0" indent="0" algn="just">
              <a:spcBef>
                <a:spcPts val="1600"/>
              </a:spcBef>
              <a:buClr>
                <a:schemeClr val="dk1"/>
              </a:buClr>
              <a:buSzPts val="1150"/>
              <a:buNone/>
            </a:pPr>
            <a:r>
              <a:rPr lang="es-EC"/>
              <a:t>	</a:t>
            </a:r>
            <a:r>
              <a:rPr lang="es-EC" b="1"/>
              <a:t>L:</a:t>
            </a:r>
            <a:r>
              <a:rPr lang="es-EC"/>
              <a:t> Luminosidad.</a:t>
            </a:r>
          </a:p>
          <a:p>
            <a:pPr marL="155575" lvl="0" indent="0" algn="just">
              <a:spcBef>
                <a:spcPts val="1600"/>
              </a:spcBef>
              <a:buClr>
                <a:schemeClr val="dk1"/>
              </a:buClr>
              <a:buSzPts val="1150"/>
              <a:buNone/>
            </a:pPr>
            <a:r>
              <a:rPr lang="es-EC"/>
              <a:t>	</a:t>
            </a:r>
            <a:r>
              <a:rPr lang="es-EC" b="1"/>
              <a:t>*a: </a:t>
            </a:r>
            <a:r>
              <a:rPr lang="es-EC"/>
              <a:t>coordenadas rojo/verde (+a 	indica rojo, -a indica verde) (Matiz)</a:t>
            </a:r>
          </a:p>
          <a:p>
            <a:pPr marL="155575" lvl="0" indent="0" algn="just">
              <a:spcBef>
                <a:spcPts val="1600"/>
              </a:spcBef>
              <a:buClr>
                <a:schemeClr val="dk1"/>
              </a:buClr>
              <a:buSzPts val="1150"/>
              <a:buNone/>
            </a:pPr>
            <a:r>
              <a:rPr lang="es-EC"/>
              <a:t>	</a:t>
            </a:r>
            <a:r>
              <a:rPr lang="es-EC" b="1"/>
              <a:t>*b: </a:t>
            </a:r>
            <a:r>
              <a:rPr lang="es-EC"/>
              <a:t>coordenadas amarillo/azul (+b 	indica amarillo, -b indica azul) 	(Saturación)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p33"/>
          <p:cNvGrpSpPr/>
          <p:nvPr/>
        </p:nvGrpSpPr>
        <p:grpSpPr>
          <a:xfrm rot="10800000">
            <a:off x="8280954" y="4288744"/>
            <a:ext cx="797391" cy="398700"/>
            <a:chOff x="1694425" y="760100"/>
            <a:chExt cx="797391" cy="398700"/>
          </a:xfrm>
        </p:grpSpPr>
        <p:sp>
          <p:nvSpPr>
            <p:cNvPr id="194" name="Google Shape;194;p33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/>
          <p:nvPr/>
        </p:nvSpPr>
        <p:spPr>
          <a:xfrm rot="10800000">
            <a:off x="8215324" y="0"/>
            <a:ext cx="928676" cy="1296839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Entendiendo El Espacio de Color CIE L*A*B* - Konica Minolta Sensing">
            <a:extLst>
              <a:ext uri="{FF2B5EF4-FFF2-40B4-BE49-F238E27FC236}">
                <a16:creationId xmlns:a16="http://schemas.microsoft.com/office/drawing/2014/main" id="{7D897E0F-5ECA-AF4B-8786-A30FC22B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49" y="952450"/>
            <a:ext cx="3657925" cy="344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0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Conversión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714300" y="1118450"/>
            <a:ext cx="1538082" cy="68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>
                <a:latin typeface="Montserrat"/>
                <a:ea typeface="Montserrat"/>
                <a:cs typeface="Montserrat"/>
                <a:sym typeface="Montserrat"/>
              </a:rPr>
              <a:t>De CIEXYZ a La*b*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p33"/>
          <p:cNvGrpSpPr/>
          <p:nvPr/>
        </p:nvGrpSpPr>
        <p:grpSpPr>
          <a:xfrm rot="10800000">
            <a:off x="293900" y="147050"/>
            <a:ext cx="797391" cy="398700"/>
            <a:chOff x="1694425" y="760100"/>
            <a:chExt cx="797391" cy="398700"/>
          </a:xfrm>
        </p:grpSpPr>
        <p:sp>
          <p:nvSpPr>
            <p:cNvPr id="194" name="Google Shape;194;p33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/>
          <p:nvPr/>
        </p:nvSpPr>
        <p:spPr>
          <a:xfrm rot="10800000">
            <a:off x="8215312" y="-531875"/>
            <a:ext cx="928676" cy="1296839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217;p34">
            <a:extLst>
              <a:ext uri="{FF2B5EF4-FFF2-40B4-BE49-F238E27FC236}">
                <a16:creationId xmlns:a16="http://schemas.microsoft.com/office/drawing/2014/main" id="{6C2FBFE7-874F-4286-ACEC-42638E1AF4EF}"/>
              </a:ext>
            </a:extLst>
          </p:cNvPr>
          <p:cNvGrpSpPr/>
          <p:nvPr/>
        </p:nvGrpSpPr>
        <p:grpSpPr>
          <a:xfrm rot="5400000" flipH="1">
            <a:off x="8280954" y="4403599"/>
            <a:ext cx="797391" cy="398700"/>
            <a:chOff x="1694425" y="760100"/>
            <a:chExt cx="797391" cy="398700"/>
          </a:xfrm>
        </p:grpSpPr>
        <p:sp>
          <p:nvSpPr>
            <p:cNvPr id="10" name="Google Shape;218;p34">
              <a:extLst>
                <a:ext uri="{FF2B5EF4-FFF2-40B4-BE49-F238E27FC236}">
                  <a16:creationId xmlns:a16="http://schemas.microsoft.com/office/drawing/2014/main" id="{A8220397-A950-4EF4-A059-3322D1E92A79}"/>
                </a:ext>
              </a:extLst>
            </p:cNvPr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9;p34">
              <a:extLst>
                <a:ext uri="{FF2B5EF4-FFF2-40B4-BE49-F238E27FC236}">
                  <a16:creationId xmlns:a16="http://schemas.microsoft.com/office/drawing/2014/main" id="{8DAA4EDD-04CD-4D8E-8F12-612D596929E3}"/>
                </a:ext>
              </a:extLst>
            </p:cNvPr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0;p34">
              <a:extLst>
                <a:ext uri="{FF2B5EF4-FFF2-40B4-BE49-F238E27FC236}">
                  <a16:creationId xmlns:a16="http://schemas.microsoft.com/office/drawing/2014/main" id="{616BECD9-D76D-46A5-A5B9-7CDCA0F6713F}"/>
                </a:ext>
              </a:extLst>
            </p:cNvPr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8B1BBFA-D3F5-48BD-8222-1D14EE95C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84" y="1807298"/>
            <a:ext cx="2373445" cy="12734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27673E-A1EA-4474-BD33-1D01DBE25651}"/>
              </a:ext>
            </a:extLst>
          </p:cNvPr>
          <p:cNvSpPr txBox="1"/>
          <p:nvPr/>
        </p:nvSpPr>
        <p:spPr>
          <a:xfrm>
            <a:off x="5066890" y="323554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latin typeface="Montserrat" panose="00000500000000000000" pitchFamily="2" charset="0"/>
              </a:rPr>
              <a:t>Donde</a:t>
            </a:r>
            <a:r>
              <a:rPr lang="en-US" sz="1100">
                <a:latin typeface="Montserrat" panose="00000500000000000000" pitchFamily="2" charset="0"/>
              </a:rPr>
              <a:t>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FB83BE-4E5A-4193-BD25-1FA9756A0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53"/>
          <a:stretch/>
        </p:blipFill>
        <p:spPr>
          <a:xfrm>
            <a:off x="790466" y="3493399"/>
            <a:ext cx="1564717" cy="7108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803F910-4AC8-4EE4-A8A2-32F2B723B7A8}"/>
                  </a:ext>
                </a:extLst>
              </p:cNvPr>
              <p:cNvSpPr txBox="1"/>
              <p:nvPr/>
            </p:nvSpPr>
            <p:spPr>
              <a:xfrm>
                <a:off x="2462783" y="3574081"/>
                <a:ext cx="14596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/>
                  <a:t>Si t&gt;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5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803F910-4AC8-4EE4-A8A2-32F2B723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83" y="3574081"/>
                <a:ext cx="1459622" cy="26161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26D7AB77-8610-47D3-AF3D-05931A136802}"/>
              </a:ext>
            </a:extLst>
          </p:cNvPr>
          <p:cNvSpPr txBox="1"/>
          <p:nvPr/>
        </p:nvSpPr>
        <p:spPr>
          <a:xfrm>
            <a:off x="2462783" y="3888782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/>
              <a:t>Otro</a:t>
            </a:r>
            <a:r>
              <a:rPr lang="en-US" sz="1100"/>
              <a:t> valor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34E54A3-9194-4FB2-82C6-FDC56AFE0FE2}"/>
                  </a:ext>
                </a:extLst>
              </p:cNvPr>
              <p:cNvSpPr txBox="1"/>
              <p:nvPr/>
            </p:nvSpPr>
            <p:spPr>
              <a:xfrm>
                <a:off x="3192594" y="3651995"/>
                <a:ext cx="1874296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100">
                    <a:latin typeface="Montserrat"/>
                    <a:ea typeface="Montserrat"/>
                    <a:cs typeface="Montserrat"/>
                    <a:sym typeface="Montserrat"/>
                  </a:rPr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 smtClean="0"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  <a:sym typeface="Montserrat"/>
                          </a:rPr>
                          <m:t>𝑋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  <a:sym typeface="Montserrat"/>
                          </a:rPr>
                          <m:t>𝑛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  <a:sym typeface="Montserrat"/>
                      </a:rPr>
                      <m:t>=95.0489</m:t>
                    </m:r>
                  </m:oMath>
                </a14:m>
                <a:endParaRPr lang="es-ES" sz="1100" b="0">
                  <a:latin typeface="Montserrat"/>
                  <a:sym typeface="Montserrat"/>
                </a:endParaRPr>
              </a:p>
              <a:p>
                <a:r>
                  <a:rPr lang="es-ES" sz="1100">
                    <a:latin typeface="Montserrat"/>
                    <a:ea typeface="Montserrat"/>
                    <a:cs typeface="Montserrat"/>
                    <a:sym typeface="Montserrat"/>
                  </a:rPr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 smtClean="0"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  <a:sym typeface="Montserrat"/>
                          </a:rPr>
                          <m:t>𝑌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  <a:sym typeface="Montserrat"/>
                          </a:rPr>
                          <m:t>𝑛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  <a:sym typeface="Montserrat"/>
                      </a:rPr>
                      <m:t>=100</m:t>
                    </m:r>
                  </m:oMath>
                </a14:m>
                <a:endParaRPr lang="es-ES" sz="1100" b="0">
                  <a:latin typeface="Montserrat"/>
                  <a:sym typeface="Montserrat"/>
                </a:endParaRPr>
              </a:p>
              <a:p>
                <a:r>
                  <a:rPr lang="es-ES" sz="1100">
                    <a:latin typeface="Montserrat"/>
                    <a:ea typeface="Montserrat"/>
                    <a:cs typeface="Montserrat"/>
                    <a:sym typeface="Montserrat"/>
                  </a:rPr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 smtClean="0"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  <a:sym typeface="Montserrat"/>
                          </a:rPr>
                          <m:t>𝑍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  <a:sym typeface="Montserrat"/>
                          </a:rPr>
                          <m:t>𝑛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  <a:sym typeface="Montserrat"/>
                      </a:rPr>
                      <m:t>=108.8840</m:t>
                    </m:r>
                  </m:oMath>
                </a14:m>
                <a:endParaRPr lang="es-ES" sz="1100" b="0">
                  <a:latin typeface="Montserrat"/>
                  <a:sym typeface="Montserrat"/>
                </a:endParaRPr>
              </a:p>
              <a:p>
                <a:endParaRPr lang="en-US" sz="1100">
                  <a:latin typeface="Montserrat" panose="00000500000000000000" pitchFamily="2" charset="0"/>
                </a:endParaRPr>
              </a:p>
              <a:p>
                <a:endParaRPr lang="en-US" sz="110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34E54A3-9194-4FB2-82C6-FDC56AFE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94" y="3651995"/>
                <a:ext cx="1874296" cy="938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192;p33">
            <a:extLst>
              <a:ext uri="{FF2B5EF4-FFF2-40B4-BE49-F238E27FC236}">
                <a16:creationId xmlns:a16="http://schemas.microsoft.com/office/drawing/2014/main" id="{1B1DAD35-74FF-4356-9BB4-F968DA3E0004}"/>
              </a:ext>
            </a:extLst>
          </p:cNvPr>
          <p:cNvSpPr txBox="1">
            <a:spLocks/>
          </p:cNvSpPr>
          <p:nvPr/>
        </p:nvSpPr>
        <p:spPr>
          <a:xfrm>
            <a:off x="5066890" y="1129327"/>
            <a:ext cx="1538082" cy="68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ource Sans Pro"/>
              <a:buAutoNum type="arabicPeriod"/>
              <a:defRPr sz="115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Font typeface="Source Sans Pro"/>
              <a:buNone/>
            </a:pPr>
            <a:r>
              <a:rPr lang="es-ES">
                <a:latin typeface="Montserrat"/>
                <a:ea typeface="Montserrat"/>
                <a:cs typeface="Montserrat"/>
                <a:sym typeface="Montserrat"/>
              </a:rPr>
              <a:t>De La*b* a CIEXYZ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ED7010-D319-4242-8A84-D0D1FE452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6890" y="1792561"/>
            <a:ext cx="2257384" cy="128814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B44A3FE-2561-47FE-863E-A1F8754F8EBE}"/>
              </a:ext>
            </a:extLst>
          </p:cNvPr>
          <p:cNvSpPr txBox="1"/>
          <p:nvPr/>
        </p:nvSpPr>
        <p:spPr>
          <a:xfrm>
            <a:off x="891941" y="3273658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latin typeface="Montserrat" panose="00000500000000000000" pitchFamily="2" charset="0"/>
              </a:rPr>
              <a:t>Donde</a:t>
            </a:r>
            <a:r>
              <a:rPr lang="en-US" sz="1100">
                <a:latin typeface="Montserrat" panose="00000500000000000000" pitchFamily="2" charset="0"/>
              </a:rPr>
              <a:t>: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B0C383-030F-4FB1-BCFC-68A71201C3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9711" b="11596"/>
          <a:stretch/>
        </p:blipFill>
        <p:spPr>
          <a:xfrm>
            <a:off x="5153225" y="3738043"/>
            <a:ext cx="1620370" cy="552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0CE34FB-03E0-4087-B46A-1D06F10E7195}"/>
                  </a:ext>
                </a:extLst>
              </p:cNvPr>
              <p:cNvSpPr txBox="1"/>
              <p:nvPr/>
            </p:nvSpPr>
            <p:spPr>
              <a:xfrm>
                <a:off x="6755690" y="3711831"/>
                <a:ext cx="1459622" cy="26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/>
                  <a:t>Si t&gt;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/>
                    </m:sSup>
                  </m:oMath>
                </a14:m>
                <a:endParaRPr lang="en-US" sz="105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0CE34FB-03E0-4087-B46A-1D06F10E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690" y="3711831"/>
                <a:ext cx="1459622" cy="267766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A320901A-2FF0-4B98-AD58-F87D2A1C8BA3}"/>
              </a:ext>
            </a:extLst>
          </p:cNvPr>
          <p:cNvSpPr txBox="1"/>
          <p:nvPr/>
        </p:nvSpPr>
        <p:spPr>
          <a:xfrm>
            <a:off x="6755690" y="401958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/>
              <a:t>Otro</a:t>
            </a:r>
            <a:r>
              <a:rPr lang="en-US" sz="1100"/>
              <a:t> valor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B63A0D4-C88B-462F-8B30-5A4F8A3ED9BB}"/>
                  </a:ext>
                </a:extLst>
              </p:cNvPr>
              <p:cNvSpPr txBox="1"/>
              <p:nvPr/>
            </p:nvSpPr>
            <p:spPr>
              <a:xfrm>
                <a:off x="3922405" y="4640475"/>
                <a:ext cx="1144485" cy="33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/>
                  <a:t>Con: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/>
                    </m:sSup>
                    <m:r>
                      <a:rPr lang="es-E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s-E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den>
                    </m:f>
                  </m:oMath>
                </a14:m>
                <a:endParaRPr lang="en-US" sz="110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B63A0D4-C88B-462F-8B30-5A4F8A3E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05" y="4640475"/>
                <a:ext cx="1144485" cy="332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DE7B8817-6305-456B-A734-2A96EFD0598B}"/>
              </a:ext>
            </a:extLst>
          </p:cNvPr>
          <p:cNvSpPr txBox="1"/>
          <p:nvPr/>
        </p:nvSpPr>
        <p:spPr>
          <a:xfrm>
            <a:off x="1673521" y="306578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latin typeface="Montserrat" panose="00000500000000000000" pitchFamily="2" charset="0"/>
              </a:rPr>
              <a:t>(1)</a:t>
            </a:r>
            <a:r>
              <a:rPr lang="en-US" sz="110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59BA3C-850F-45F1-A119-ABFC6FD9A87B}"/>
              </a:ext>
            </a:extLst>
          </p:cNvPr>
          <p:cNvSpPr txBox="1"/>
          <p:nvPr/>
        </p:nvSpPr>
        <p:spPr>
          <a:xfrm>
            <a:off x="1375494" y="4281197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latin typeface="Montserrat" panose="00000500000000000000" pitchFamily="2" charset="0"/>
              </a:rPr>
              <a:t>(2)</a:t>
            </a:r>
            <a:r>
              <a:rPr lang="en-US" sz="110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C91CA9-2DC5-4F49-97F9-D813808F8F03}"/>
              </a:ext>
            </a:extLst>
          </p:cNvPr>
          <p:cNvSpPr txBox="1"/>
          <p:nvPr/>
        </p:nvSpPr>
        <p:spPr>
          <a:xfrm>
            <a:off x="5990570" y="3059985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latin typeface="Montserrat" panose="00000500000000000000" pitchFamily="2" charset="0"/>
              </a:rPr>
              <a:t>(3)</a:t>
            </a:r>
            <a:r>
              <a:rPr lang="en-US" sz="110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EFCE8A4-6F2B-4AE7-BA7C-707EEEC49335}"/>
              </a:ext>
            </a:extLst>
          </p:cNvPr>
          <p:cNvSpPr txBox="1"/>
          <p:nvPr/>
        </p:nvSpPr>
        <p:spPr>
          <a:xfrm>
            <a:off x="5768593" y="433099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latin typeface="Montserrat" panose="00000500000000000000" pitchFamily="2" charset="0"/>
              </a:rPr>
              <a:t>(4)</a:t>
            </a:r>
            <a:r>
              <a:rPr lang="en-US" sz="1100"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51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C11C1-E077-4B14-BBB7-BE4118A2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00" y="354197"/>
            <a:ext cx="7715400" cy="572700"/>
          </a:xfrm>
        </p:spPr>
        <p:txBody>
          <a:bodyPr/>
          <a:lstStyle/>
          <a:p>
            <a:r>
              <a:rPr lang="es-ES"/>
              <a:t>Conversión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362748-02E5-4DF2-916B-7D4B1AA5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53" y="3456301"/>
            <a:ext cx="2438740" cy="1124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AB5E46-B476-4AD6-AC61-28D83EDB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0" y="1140171"/>
            <a:ext cx="3962575" cy="17390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A8BD14B-6E7D-43CC-8652-94379B474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489" y="1255488"/>
            <a:ext cx="3306758" cy="324746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1C2955D-7231-4134-876A-7D4293A7D9C5}"/>
              </a:ext>
            </a:extLst>
          </p:cNvPr>
          <p:cNvSpPr txBox="1"/>
          <p:nvPr/>
        </p:nvSpPr>
        <p:spPr>
          <a:xfrm>
            <a:off x="859311" y="2952317"/>
            <a:ext cx="3712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latin typeface="Montserrat" panose="00000500000000000000" pitchFamily="2" charset="0"/>
              </a:rPr>
              <a:t>Fuente: </a:t>
            </a:r>
            <a:r>
              <a:rPr lang="es-ES" sz="1000" err="1">
                <a:latin typeface="Montserrat" panose="00000500000000000000" pitchFamily="2" charset="0"/>
              </a:rPr>
              <a:t>nix</a:t>
            </a:r>
            <a:r>
              <a:rPr lang="es-ES" sz="1000">
                <a:latin typeface="Montserrat" panose="00000500000000000000" pitchFamily="2" charset="0"/>
              </a:rPr>
              <a:t> Color Sensor, free color </a:t>
            </a:r>
            <a:r>
              <a:rPr lang="es-ES" sz="1000" err="1">
                <a:latin typeface="Montserrat" panose="00000500000000000000" pitchFamily="2" charset="0"/>
              </a:rPr>
              <a:t>convertor</a:t>
            </a:r>
            <a:endParaRPr lang="es-ES" sz="1000">
              <a:latin typeface="Montserrat" panose="000005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B4207E8-2C46-4CFC-BE76-549C45F5F0DE}"/>
              </a:ext>
            </a:extLst>
          </p:cNvPr>
          <p:cNvSpPr txBox="1"/>
          <p:nvPr/>
        </p:nvSpPr>
        <p:spPr>
          <a:xfrm>
            <a:off x="1726647" y="4682037"/>
            <a:ext cx="2215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latin typeface="Montserrat" panose="00000500000000000000" pitchFamily="2" charset="0"/>
              </a:rPr>
              <a:t>Fuente: </a:t>
            </a:r>
            <a:r>
              <a:rPr lang="es-ES" sz="1000" err="1">
                <a:latin typeface="Montserrat" panose="00000500000000000000" pitchFamily="2" charset="0"/>
              </a:rPr>
              <a:t>Mathwork</a:t>
            </a:r>
            <a:r>
              <a:rPr lang="es-ES" sz="1000">
                <a:latin typeface="Montserrat" panose="00000500000000000000" pitchFamily="2" charset="0"/>
              </a:rPr>
              <a:t>, MATLAB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6C3FE8-69CF-4D6B-9902-7CF5E5795BD5}"/>
              </a:ext>
            </a:extLst>
          </p:cNvPr>
          <p:cNvSpPr txBox="1"/>
          <p:nvPr/>
        </p:nvSpPr>
        <p:spPr>
          <a:xfrm>
            <a:off x="6213042" y="4682037"/>
            <a:ext cx="1929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latin typeface="Montserrat" panose="00000500000000000000" pitchFamily="2" charset="0"/>
              </a:rPr>
              <a:t>Fuente: </a:t>
            </a:r>
            <a:r>
              <a:rPr lang="es-ES" sz="1000" err="1">
                <a:latin typeface="Montserrat" panose="00000500000000000000" pitchFamily="2" charset="0"/>
              </a:rPr>
              <a:t>Stack</a:t>
            </a:r>
            <a:r>
              <a:rPr lang="es-ES" sz="1000">
                <a:latin typeface="Montserrat" panose="00000500000000000000" pitchFamily="2" charset="0"/>
              </a:rPr>
              <a:t> </a:t>
            </a:r>
            <a:r>
              <a:rPr lang="es-ES" sz="1000" err="1">
                <a:latin typeface="Montserrat" panose="00000500000000000000" pitchFamily="2" charset="0"/>
              </a:rPr>
              <a:t>overflow</a:t>
            </a:r>
            <a:endParaRPr lang="es-ES" sz="10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asignación de colores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714300" y="1118450"/>
            <a:ext cx="77154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Las tres coordenadas de CIELAB representan la claridad del color (</a:t>
            </a:r>
            <a:r>
              <a:rPr lang="es-ES" sz="1800" b="1">
                <a:latin typeface="Montserrat"/>
                <a:ea typeface="Montserrat"/>
                <a:cs typeface="Montserrat"/>
                <a:sym typeface="Montserrat"/>
              </a:rPr>
              <a:t>L * = 0 produce negro 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s-ES" sz="1800" b="1">
                <a:latin typeface="Montserrat"/>
                <a:ea typeface="Montserrat"/>
                <a:cs typeface="Montserrat"/>
                <a:sym typeface="Montserrat"/>
              </a:rPr>
              <a:t>L * = 100 indica blanco difuso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; el blanco especular puede ser más alto), </a:t>
            </a:r>
            <a:r>
              <a:rPr lang="es-ES" sz="1800" b="1">
                <a:latin typeface="Montserrat"/>
                <a:ea typeface="Montserrat"/>
                <a:cs typeface="Montserrat"/>
                <a:sym typeface="Montserrat"/>
              </a:rPr>
              <a:t>su posición entre rojo y verde (a *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, donde los valores negativos indican verde y los valores positivos indican rojo) </a:t>
            </a:r>
            <a:r>
              <a:rPr lang="es-ES" sz="1800" b="1">
                <a:latin typeface="Montserrat"/>
                <a:ea typeface="Montserrat"/>
                <a:cs typeface="Montserrat"/>
                <a:sym typeface="Montserrat"/>
              </a:rPr>
              <a:t>y su posición entre amarillo y azul (b *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, donde los valores negativos indican azul y los valores positivos indican amarillo). </a:t>
            </a:r>
            <a:endParaRPr lang="es-EC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p33"/>
          <p:cNvGrpSpPr/>
          <p:nvPr/>
        </p:nvGrpSpPr>
        <p:grpSpPr>
          <a:xfrm rot="10800000">
            <a:off x="7949494" y="234050"/>
            <a:ext cx="797391" cy="398700"/>
            <a:chOff x="1694425" y="760100"/>
            <a:chExt cx="797391" cy="398700"/>
          </a:xfrm>
        </p:grpSpPr>
        <p:sp>
          <p:nvSpPr>
            <p:cNvPr id="194" name="Google Shape;194;p33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/>
          <p:nvPr/>
        </p:nvSpPr>
        <p:spPr>
          <a:xfrm rot="10800000">
            <a:off x="8282547" y="3878810"/>
            <a:ext cx="928676" cy="1296839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1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264353" y="22360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asignación de colores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218103" y="674790"/>
            <a:ext cx="2619986" cy="4298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700">
                <a:latin typeface="Montserrat"/>
                <a:ea typeface="Montserrat"/>
                <a:cs typeface="Montserrat"/>
                <a:sym typeface="Montserrat"/>
              </a:rPr>
              <a:t>Al tener 3 coordenadas, requiere un espacio 3D para ser representado por completo. Los diagramas de cromaticidad 2D no definen la geometría compleja de toda la gama.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3655D-AAE3-4204-ABAC-181C919C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2" t="3459" r="7572" b="12394"/>
          <a:stretch/>
        </p:blipFill>
        <p:spPr>
          <a:xfrm>
            <a:off x="3262357" y="1011044"/>
            <a:ext cx="3556361" cy="3159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E1CEF-02C5-49E7-B301-37634E541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38" t="12290" r="16723" b="21834"/>
          <a:stretch/>
        </p:blipFill>
        <p:spPr>
          <a:xfrm>
            <a:off x="6815506" y="3627863"/>
            <a:ext cx="2328494" cy="15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 y Aplicaciones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714300" y="1118450"/>
            <a:ext cx="84297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C" sz="1800"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Es un espacio de color con sus sistemas de medición de color de hardware y software. Se lo selecciona como uno de los perfiles disponibles</a:t>
            </a:r>
            <a:br>
              <a:rPr lang="es-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-EC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EC" sz="1800"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Espectrofotómetros, a través de la diferencia de cálculos de color y asegurar las aproximaciones.</a:t>
            </a:r>
            <a:br>
              <a:rPr lang="es-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-ES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EC" sz="1800"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Herramientas como 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PantoneLive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 (por parte de Pantone, que ofrece herramientas).</a:t>
            </a:r>
            <a:br>
              <a:rPr lang="es-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-ES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EC" sz="1800"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Disponible en 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PhotoShop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Affinity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Photo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/ICC (International Color 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Consortium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)/Digital Color Meter/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RawTherapee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/GIMP como “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Lab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mode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”.</a:t>
            </a:r>
            <a:br>
              <a:rPr lang="es-ES" sz="1800">
                <a:latin typeface="Montserrat"/>
                <a:ea typeface="Montserrat"/>
                <a:cs typeface="Montserrat"/>
                <a:sym typeface="Montserrat"/>
              </a:rPr>
            </a:br>
            <a:endParaRPr lang="es-ES" sz="180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s-ES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p33"/>
          <p:cNvGrpSpPr/>
          <p:nvPr/>
        </p:nvGrpSpPr>
        <p:grpSpPr>
          <a:xfrm rot="10800000">
            <a:off x="-45459" y="3582773"/>
            <a:ext cx="797391" cy="398700"/>
            <a:chOff x="1694425" y="760100"/>
            <a:chExt cx="797391" cy="398700"/>
          </a:xfrm>
        </p:grpSpPr>
        <p:sp>
          <p:nvSpPr>
            <p:cNvPr id="194" name="Google Shape;194;p33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/>
          <p:nvPr/>
        </p:nvSpPr>
        <p:spPr>
          <a:xfrm rot="10800000">
            <a:off x="6772450" y="0"/>
            <a:ext cx="603249" cy="842400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40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Enlace al video de la breve exposición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714300" y="1118450"/>
            <a:ext cx="84297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800" b="1">
                <a:latin typeface="Montserrat"/>
                <a:ea typeface="Montserrat"/>
                <a:cs typeface="Montserrat"/>
                <a:sym typeface="Montserrat"/>
                <a:hlinkClick r:id="rId3"/>
              </a:rPr>
              <a:t>YouTube: 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https://youtu.be/XlSvSUmHrFs</a:t>
            </a:r>
            <a:endParaRPr lang="es-ES"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800" b="1" err="1">
                <a:latin typeface="Montserrat"/>
                <a:ea typeface="Montserrat"/>
                <a:cs typeface="Montserrat"/>
                <a:sym typeface="Montserrat"/>
              </a:rPr>
              <a:t>Onedrive</a:t>
            </a:r>
            <a:r>
              <a:rPr lang="es-ES" sz="1800" b="1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https://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epnecuador-my.sharepoint.com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/:v:/g/personal/</a:t>
            </a:r>
            <a:r>
              <a:rPr lang="es-ES" sz="1800" err="1">
                <a:latin typeface="Montserrat"/>
                <a:ea typeface="Montserrat"/>
                <a:cs typeface="Montserrat"/>
                <a:sym typeface="Montserrat"/>
              </a:rPr>
              <a:t>isaac_sarzosa_epn_edu_ec</a:t>
            </a:r>
            <a:r>
              <a:rPr lang="es-ES" sz="1800">
                <a:latin typeface="Montserrat"/>
                <a:ea typeface="Montserrat"/>
                <a:cs typeface="Montserrat"/>
                <a:sym typeface="Montserrat"/>
              </a:rPr>
              <a:t>/ESNk-mR56bxBmuRS_FTqqJMBbvVI_oyT62V03WET0X1tlA?e=twCi6u </a:t>
            </a:r>
          </a:p>
        </p:txBody>
      </p:sp>
      <p:grpSp>
        <p:nvGrpSpPr>
          <p:cNvPr id="193" name="Google Shape;193;p33"/>
          <p:cNvGrpSpPr/>
          <p:nvPr/>
        </p:nvGrpSpPr>
        <p:grpSpPr>
          <a:xfrm rot="10800000">
            <a:off x="-45459" y="3582773"/>
            <a:ext cx="797391" cy="398700"/>
            <a:chOff x="1694425" y="760100"/>
            <a:chExt cx="797391" cy="398700"/>
          </a:xfrm>
        </p:grpSpPr>
        <p:sp>
          <p:nvSpPr>
            <p:cNvPr id="194" name="Google Shape;194;p33"/>
            <p:cNvSpPr/>
            <p:nvPr/>
          </p:nvSpPr>
          <p:spPr>
            <a:xfrm>
              <a:off x="1694425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893771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093116" y="760100"/>
              <a:ext cx="398700" cy="398700"/>
            </a:xfrm>
            <a:prstGeom prst="chord">
              <a:avLst>
                <a:gd name="adj1" fmla="val 5400364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/>
          <p:nvPr/>
        </p:nvSpPr>
        <p:spPr>
          <a:xfrm rot="10800000">
            <a:off x="6772449" y="0"/>
            <a:ext cx="490711" cy="685248"/>
          </a:xfrm>
          <a:custGeom>
            <a:avLst/>
            <a:gdLst/>
            <a:ahLst/>
            <a:cxnLst/>
            <a:rect l="l" t="t" r="r" b="b"/>
            <a:pathLst>
              <a:path w="1375817" h="1921243" extrusionOk="0">
                <a:moveTo>
                  <a:pt x="405624" y="1"/>
                </a:moveTo>
                <a:cubicBezTo>
                  <a:pt x="438881" y="97604"/>
                  <a:pt x="469136" y="251081"/>
                  <a:pt x="472505" y="273130"/>
                </a:cubicBezTo>
                <a:cubicBezTo>
                  <a:pt x="500692" y="457328"/>
                  <a:pt x="469102" y="648699"/>
                  <a:pt x="331304" y="782928"/>
                </a:cubicBezTo>
                <a:cubicBezTo>
                  <a:pt x="251247" y="860850"/>
                  <a:pt x="172891" y="917291"/>
                  <a:pt x="128192" y="1024234"/>
                </a:cubicBezTo>
                <a:cubicBezTo>
                  <a:pt x="1" y="1330987"/>
                  <a:pt x="275431" y="1610487"/>
                  <a:pt x="499157" y="1780242"/>
                </a:cubicBezTo>
                <a:lnTo>
                  <a:pt x="470970" y="1921243"/>
                </a:lnTo>
                <a:lnTo>
                  <a:pt x="997646" y="1921243"/>
                </a:lnTo>
                <a:lnTo>
                  <a:pt x="969460" y="1780242"/>
                </a:lnTo>
                <a:cubicBezTo>
                  <a:pt x="1152557" y="1641242"/>
                  <a:pt x="1370379" y="1440032"/>
                  <a:pt x="1373448" y="1190420"/>
                </a:cubicBezTo>
                <a:cubicBezTo>
                  <a:pt x="1375816" y="997582"/>
                  <a:pt x="1235883" y="884701"/>
                  <a:pt x="1123703" y="753407"/>
                </a:cubicBezTo>
                <a:cubicBezTo>
                  <a:pt x="1058356" y="676919"/>
                  <a:pt x="1002383" y="594193"/>
                  <a:pt x="989441" y="485782"/>
                </a:cubicBezTo>
                <a:cubicBezTo>
                  <a:pt x="984370" y="443585"/>
                  <a:pt x="1002717" y="146506"/>
                  <a:pt x="1051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619390"/>
      </p:ext>
    </p:extLst>
  </p:cSld>
  <p:clrMapOvr>
    <a:masterClrMapping/>
  </p:clrMapOvr>
</p:sld>
</file>

<file path=ppt/theme/theme1.xml><?xml version="1.0" encoding="utf-8"?>
<a:theme xmlns:a="http://schemas.openxmlformats.org/drawingml/2006/main" name="Pottery Artist Portfolio by Slidesgo">
  <a:themeElements>
    <a:clrScheme name="Simple Light">
      <a:dk1>
        <a:srgbClr val="332925"/>
      </a:dk1>
      <a:lt1>
        <a:srgbClr val="AA7362"/>
      </a:lt1>
      <a:dk2>
        <a:srgbClr val="A3804C"/>
      </a:dk2>
      <a:lt2>
        <a:srgbClr val="314847"/>
      </a:lt2>
      <a:accent1>
        <a:srgbClr val="33455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2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Pottery Artist Portfolio by Slidesgo</vt:lpstr>
      <vt:lpstr>Espacio de color La*b* «CIELAB»</vt:lpstr>
      <vt:lpstr>Espacio de color L*a*b (HSL)</vt:lpstr>
      <vt:lpstr>Características</vt:lpstr>
      <vt:lpstr>Conversión</vt:lpstr>
      <vt:lpstr>Conversión</vt:lpstr>
      <vt:lpstr>Tabla de asignación de colores</vt:lpstr>
      <vt:lpstr>Tabla de asignación de colores</vt:lpstr>
      <vt:lpstr>Usos y Aplicaciones</vt:lpstr>
      <vt:lpstr>Enlace al video de la breve exposición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Pottery Artist Portfolio</dc:title>
  <dc:creator>Pablo Sarzosa</dc:creator>
  <cp:revision>1</cp:revision>
  <dcterms:modified xsi:type="dcterms:W3CDTF">2021-11-17T15:25:16Z</dcterms:modified>
</cp:coreProperties>
</file>