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CF7D5-9BE0-42FF-9F6F-548B6598B189}" type="datetimeFigureOut">
              <a:rPr lang="sk-SK" smtClean="0"/>
              <a:t>26.2.2018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37DA0-3167-4FF9-BD3B-FCF725414F1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72514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37DA0-3167-4FF9-BD3B-FCF725414F18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35041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4B28DD-DB6A-4375-9B49-63A8FB4FB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62C50A1-83B6-473C-861B-D105C45B5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11FBED23-FD61-439E-8F47-D9ACEEA0B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BF95-34C0-41F0-9199-065930FE6469}" type="datetimeFigureOut">
              <a:rPr lang="sk-SK" smtClean="0"/>
              <a:t>26.2.2018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DD869ADC-58F0-421F-B9C7-FDDBEF76E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6A6E151-B1AA-4CE8-B8B7-F1982BA0A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B642-7D90-4336-A8D8-382FC0CBEE3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1059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32E247-BA4C-4631-B911-4E912243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9869182F-B12D-460E-BE55-ABE3FF4CF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5F1889C-2F53-4578-A28F-C6DF61D86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BF95-34C0-41F0-9199-065930FE6469}" type="datetimeFigureOut">
              <a:rPr lang="sk-SK" smtClean="0"/>
              <a:t>26.2.2018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FD434E34-7AB8-4A47-8D9B-BA1E8F84C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C124B3E-2B6E-420E-A6B4-80B4200DF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B642-7D90-4336-A8D8-382FC0CBEE3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98801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98F0D4C1-1657-4F4C-94B1-2A5EAA335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035DA919-9577-457A-9F9B-18C16F6DA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8FDBA48-9694-4FEE-B7E0-135DF9779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BF95-34C0-41F0-9199-065930FE6469}" type="datetimeFigureOut">
              <a:rPr lang="sk-SK" smtClean="0"/>
              <a:t>26.2.2018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887FEFF-742D-4F43-BB77-FA4608052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5D7BD327-5CD4-4DD5-BCBB-594CA1CC4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B642-7D90-4336-A8D8-382FC0CBEE3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08457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4A6C6D-7800-4DAA-971D-5485D1168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D66CF9E-A625-4C67-9F86-BD2CE990E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5E60697-86F0-4CF7-B7E0-2D034EACD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BF95-34C0-41F0-9199-065930FE6469}" type="datetimeFigureOut">
              <a:rPr lang="sk-SK" smtClean="0"/>
              <a:t>26.2.2018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F5933352-7192-4517-9E19-88AC6FCA5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D0BE6882-AC94-4D2A-BD21-93429DDE0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B642-7D90-4336-A8D8-382FC0CBEE3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05817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56901E9-942C-47D8-A9F5-B00466BA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14EFBD21-A881-496F-8F60-A0A02245B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7A73C8E-E7F7-4F6E-A98E-D871BA0AB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BF95-34C0-41F0-9199-065930FE6469}" type="datetimeFigureOut">
              <a:rPr lang="sk-SK" smtClean="0"/>
              <a:t>26.2.2018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604D74D-E8ED-4905-9EB1-BABD9184E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BC7A3B49-C518-4EBB-8CB3-16F78663A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B642-7D90-4336-A8D8-382FC0CBEE3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96350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71BD6B2-AFC0-4363-93B2-CE38C00C5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B7AABF9-7B63-4CDB-A1A5-2EC71A4C2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D0F87D5D-C429-412C-A354-D82022E89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9F64E459-CB0D-47AF-8D8E-E9DC3098C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BF95-34C0-41F0-9199-065930FE6469}" type="datetimeFigureOut">
              <a:rPr lang="sk-SK" smtClean="0"/>
              <a:t>26.2.2018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1A4222DB-CFFA-488B-8524-67A551FA5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742F579E-7A14-4019-970C-2B57722DC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B642-7D90-4336-A8D8-382FC0CBEE3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86691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5F16460-AF33-426F-9FFB-7529DB6E5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1E13950C-0D1E-44D2-B548-CAEBFC9FA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502D2E9E-C712-4BC9-A485-03C73F565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text 4">
            <a:extLst>
              <a:ext uri="{FF2B5EF4-FFF2-40B4-BE49-F238E27FC236}">
                <a16:creationId xmlns:a16="http://schemas.microsoft.com/office/drawing/2014/main" id="{A6C976CF-0885-47E5-B364-032725AC78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BE3B4FD3-A4D2-41D0-BFEB-728B5862C0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182627DE-A533-4270-B0A8-76C04B802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BF95-34C0-41F0-9199-065930FE6469}" type="datetimeFigureOut">
              <a:rPr lang="sk-SK" smtClean="0"/>
              <a:t>26.2.2018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4F859F8B-2C8D-4004-B660-04AA0425D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6419C5B8-68A6-4886-AD1D-177CEF2F1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B642-7D90-4336-A8D8-382FC0CBEE3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01294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2E8D2E-95EB-4239-905A-0661E74A8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3ABFBC08-0C6F-48A7-BF3D-D3BCD73C9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BF95-34C0-41F0-9199-065930FE6469}" type="datetimeFigureOut">
              <a:rPr lang="sk-SK" smtClean="0"/>
              <a:t>26.2.2018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F866129D-9672-4AC1-98C5-CDBA9B889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495FF31A-8023-4A17-A13D-D82C637F5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B642-7D90-4336-A8D8-382FC0CBEE3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01273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F5FB47DA-6013-44BD-A487-42D2CCA12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BF95-34C0-41F0-9199-065930FE6469}" type="datetimeFigureOut">
              <a:rPr lang="sk-SK" smtClean="0"/>
              <a:t>26.2.2018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D93EDE72-A89A-4466-B4C2-369BA413B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433ACDDB-7065-4327-8D7B-CA5C7382F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B642-7D90-4336-A8D8-382FC0CBEE3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59284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9DCD4C-B5F2-403D-B2FE-B92C1F10C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8BB0FCB-B7CD-4BA9-8E2B-F6D76CC5C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532D878F-F514-41E2-89ED-05020A6A4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6A023BD1-731D-4E9D-8A77-72B8624C8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BF95-34C0-41F0-9199-065930FE6469}" type="datetimeFigureOut">
              <a:rPr lang="sk-SK" smtClean="0"/>
              <a:t>26.2.2018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20DCA44C-46FC-4C3C-A632-D4C8E961D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C8039443-91B8-4ACF-B496-912FFE535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B642-7D90-4336-A8D8-382FC0CBEE3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91689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8B97BFC-F18F-4C9E-B7C8-4DA7CD400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6C8D348F-0998-4E9D-A960-B0C6530576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3EB2CBA9-F41E-4B34-948A-B51B23455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04585F94-F47C-428B-BD80-4201C1CBA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BF95-34C0-41F0-9199-065930FE6469}" type="datetimeFigureOut">
              <a:rPr lang="sk-SK" smtClean="0"/>
              <a:t>26.2.2018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4B5556C8-7257-4894-9B0B-6B007B30D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48555D39-A1AA-46A5-A0ED-1F16F0F54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B642-7D90-4336-A8D8-382FC0CBEE3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1090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5C6F6930-15A6-427E-A185-FF9FAC4DC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739D707B-4914-4D6E-85FC-31B273B03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311FA80-2861-4C0B-BCC5-2D267761DC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1BF95-34C0-41F0-9199-065930FE6469}" type="datetimeFigureOut">
              <a:rPr lang="sk-SK" smtClean="0"/>
              <a:t>26.2.2018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E1DEF1F-6B69-485E-94BC-7CE19529E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FA6DE02E-5611-4092-8DA6-98D22FDC0F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8B642-7D90-4336-A8D8-382FC0CBEE3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0006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8C34E5B-7FE1-45F3-91D6-7161F301C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5621" y="428016"/>
            <a:ext cx="9140757" cy="1632525"/>
          </a:xfrm>
        </p:spPr>
        <p:txBody>
          <a:bodyPr>
            <a:normAutofit fontScale="90000"/>
          </a:bodyPr>
          <a:lstStyle/>
          <a:p>
            <a:r>
              <a:rPr lang="sk-SK" dirty="0"/>
              <a:t>Business analýza</a:t>
            </a:r>
            <a:br>
              <a:rPr lang="sk-SK" dirty="0"/>
            </a:br>
            <a:endParaRPr lang="sk-SK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83BC01A-891B-4F33-B1A7-D4AF639D2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04255" y="5486400"/>
            <a:ext cx="2278144" cy="846056"/>
          </a:xfrm>
        </p:spPr>
        <p:txBody>
          <a:bodyPr>
            <a:normAutofit lnSpcReduction="10000"/>
          </a:bodyPr>
          <a:lstStyle/>
          <a:p>
            <a:r>
              <a:rPr lang="sk-SK" dirty="0"/>
              <a:t>Pavol Grofčík</a:t>
            </a:r>
          </a:p>
          <a:p>
            <a:r>
              <a:rPr lang="sk-SK" dirty="0"/>
              <a:t>Milan </a:t>
            </a:r>
            <a:r>
              <a:rPr lang="sk-SK" dirty="0" err="1"/>
              <a:t>Bohňa</a:t>
            </a:r>
            <a:endParaRPr lang="sk-SK" dirty="0"/>
          </a:p>
        </p:txBody>
      </p:sp>
      <p:pic>
        <p:nvPicPr>
          <p:cNvPr id="1026" name="Picture 2" descr="Súvisiaci obrázok">
            <a:extLst>
              <a:ext uri="{FF2B5EF4-FFF2-40B4-BE49-F238E27FC236}">
                <a16:creationId xmlns:a16="http://schemas.microsoft.com/office/drawing/2014/main" id="{FA4D6645-F6C7-4572-A9BD-6827D93C4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160" y="1549805"/>
            <a:ext cx="7549677" cy="375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645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7BB347-532D-47DF-AE8B-3D140B7C6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1. Opis riešeného problému	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764D76D-ECF5-466F-8556-D046D5E6A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96145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E90E221-4516-414A-AC15-7D636E043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2. Ciele projektu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12CACB0-F541-42C6-B958-1CD51C1A8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46549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E2F6F4-FAE5-4469-8ACF-8ECE2288F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3. </a:t>
            </a:r>
            <a:r>
              <a:rPr lang="sk-SK" dirty="0" err="1"/>
              <a:t>Ne</a:t>
            </a:r>
            <a:r>
              <a:rPr lang="sk-SK" dirty="0"/>
              <a:t>/funkčné vlastnosti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AD81017-5219-4DF0-888F-470825E5C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57974087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22</Words>
  <Application>Microsoft Office PowerPoint</Application>
  <PresentationFormat>Širokouhlá</PresentationFormat>
  <Paragraphs>7</Paragraphs>
  <Slides>4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Motív balíka Office</vt:lpstr>
      <vt:lpstr>Business analýza </vt:lpstr>
      <vt:lpstr>1. Opis riešeného problému </vt:lpstr>
      <vt:lpstr>2. Ciele projektu</vt:lpstr>
      <vt:lpstr>3. Ne/funkčné vlastnosti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Otázky na zákazníka </dc:title>
  <dc:creator>Pavol Grofčík</dc:creator>
  <cp:lastModifiedBy>Pavol Grofčík</cp:lastModifiedBy>
  <cp:revision>6</cp:revision>
  <dcterms:created xsi:type="dcterms:W3CDTF">2018-02-24T17:26:54Z</dcterms:created>
  <dcterms:modified xsi:type="dcterms:W3CDTF">2018-02-26T17:45:27Z</dcterms:modified>
</cp:coreProperties>
</file>