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C27B4C-C0AB-43FB-B78D-29AF8BD48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i="1" u="sng" dirty="0"/>
              <a:t>Finalizácia biznis modelu a vlastností informačného systému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3902FD-4944-4287-B214-F055D05B8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Milan Bohňa</a:t>
            </a:r>
          </a:p>
          <a:p>
            <a:r>
              <a:rPr lang="sk-SK" dirty="0"/>
              <a:t>Pavol </a:t>
            </a:r>
            <a:r>
              <a:rPr lang="sk-SK" dirty="0" err="1"/>
              <a:t>Grofčík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272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A53998-72BC-49C6-8642-F76F54A1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429" y="508699"/>
            <a:ext cx="8911687" cy="1280890"/>
          </a:xfrm>
        </p:spPr>
        <p:txBody>
          <a:bodyPr/>
          <a:lstStyle/>
          <a:p>
            <a:r>
              <a:rPr lang="sk-SK" dirty="0"/>
              <a:t>Biznis procesný model</a:t>
            </a:r>
            <a:br>
              <a:rPr lang="sk-SK" dirty="0"/>
            </a:br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BC90B7-6E7B-493C-97A6-0AB20FA7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616" y="1698593"/>
            <a:ext cx="8915400" cy="451577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Definovanie aktérov</a:t>
            </a:r>
          </a:p>
          <a:p>
            <a:pPr lvl="1"/>
            <a:r>
              <a:rPr lang="sk-SK" dirty="0"/>
              <a:t>Strojník</a:t>
            </a:r>
          </a:p>
          <a:p>
            <a:pPr lvl="1"/>
            <a:r>
              <a:rPr lang="sk-SK" dirty="0"/>
              <a:t>Manažér</a:t>
            </a:r>
          </a:p>
          <a:p>
            <a:pPr lvl="1"/>
            <a:r>
              <a:rPr lang="sk-SK" dirty="0"/>
              <a:t>Zástupca klubu</a:t>
            </a:r>
          </a:p>
          <a:p>
            <a:pPr lvl="1"/>
            <a:r>
              <a:rPr lang="sk-SK" dirty="0"/>
              <a:t>Verejnosť</a:t>
            </a:r>
          </a:p>
          <a:p>
            <a:r>
              <a:rPr lang="sk-SK" dirty="0"/>
              <a:t>Definovanie zdrojov</a:t>
            </a:r>
          </a:p>
          <a:p>
            <a:pPr lvl="1"/>
            <a:r>
              <a:rPr lang="sk-SK" dirty="0"/>
              <a:t>Dokument zmien Kalendár </a:t>
            </a:r>
          </a:p>
          <a:p>
            <a:pPr lvl="1"/>
            <a:r>
              <a:rPr lang="sk-SK" dirty="0"/>
              <a:t>Kalendár udalostí</a:t>
            </a:r>
          </a:p>
          <a:p>
            <a:pPr lvl="1"/>
            <a:r>
              <a:rPr lang="sk-SK" dirty="0"/>
              <a:t>Preukaz </a:t>
            </a:r>
          </a:p>
          <a:p>
            <a:pPr lvl="1"/>
            <a:r>
              <a:rPr lang="sk-SK" dirty="0"/>
              <a:t>Termín pre verejné korčuľovanie</a:t>
            </a:r>
          </a:p>
          <a:p>
            <a:pPr lvl="1"/>
            <a:r>
              <a:rPr lang="sk-SK" dirty="0"/>
              <a:t>Upravená ľadová plocha </a:t>
            </a:r>
          </a:p>
          <a:p>
            <a:pPr lvl="1"/>
            <a:r>
              <a:rPr lang="sk-SK" dirty="0"/>
              <a:t>Vyhlásenie termínu verejného korčuľovania </a:t>
            </a:r>
          </a:p>
          <a:p>
            <a:r>
              <a:rPr lang="sk-SK" dirty="0"/>
              <a:t>Definovanie procesov</a:t>
            </a:r>
          </a:p>
        </p:txBody>
      </p:sp>
    </p:spTree>
    <p:extLst>
      <p:ext uri="{BB962C8B-B14F-4D97-AF65-F5344CB8AC3E}">
        <p14:creationId xmlns:p14="http://schemas.microsoft.com/office/powerpoint/2010/main" val="121166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5BDB743C-82A5-4381-BDD1-BD8B9AC4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55" y="0"/>
            <a:ext cx="6924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8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33D8AE-588F-47C0-85C3-19EB379E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a prerábka cieľov a vlastností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E71C14-9251-43BA-998F-C473FD38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Účel a rozsah dokumentu</a:t>
            </a:r>
          </a:p>
          <a:p>
            <a:r>
              <a:rPr lang="sk-SK" dirty="0"/>
              <a:t>Prehľad dokumentu</a:t>
            </a:r>
          </a:p>
          <a:p>
            <a:r>
              <a:rPr lang="sk-SK" dirty="0"/>
              <a:t>Odkazy, zdroje a notácia</a:t>
            </a:r>
          </a:p>
        </p:txBody>
      </p:sp>
    </p:spTree>
    <p:extLst>
      <p:ext uri="{BB962C8B-B14F-4D97-AF65-F5344CB8AC3E}">
        <p14:creationId xmlns:p14="http://schemas.microsoft.com/office/powerpoint/2010/main" val="3694374110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59</Words>
  <Application>Microsoft Office PowerPoint</Application>
  <PresentationFormat>Širokouhlá</PresentationFormat>
  <Paragraphs>21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Dym</vt:lpstr>
      <vt:lpstr>Finalizácia biznis modelu a vlastností informačného systému</vt:lpstr>
      <vt:lpstr>Biznis procesný model  </vt:lpstr>
      <vt:lpstr>Prezentácia programu PowerPoint</vt:lpstr>
      <vt:lpstr>Úvod a prerábka cieľov a vlastností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Finalizácia biznis modelu a vlastností informačného systému</dc:title>
  <dc:creator>Milan Bohňa</dc:creator>
  <cp:lastModifiedBy>Milan Bohňa</cp:lastModifiedBy>
  <cp:revision>2</cp:revision>
  <dcterms:created xsi:type="dcterms:W3CDTF">2018-03-06T21:17:23Z</dcterms:created>
  <dcterms:modified xsi:type="dcterms:W3CDTF">2018-03-06T21:33:34Z</dcterms:modified>
</cp:coreProperties>
</file>