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F7D5-9BE0-42FF-9F6F-548B6598B18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7DA0-3167-4FF9-BD3B-FCF725414F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251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7DA0-3167-4FF9-BD3B-FCF725414F1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04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B28DD-DB6A-4375-9B49-63A8FB4F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62C50A1-83B6-473C-861B-D105C45B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FBED23-FD61-439E-8F47-D9ACEEA0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D869ADC-58F0-421F-B9C7-FDDBEF76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A6E151-B1AA-4CE8-B8B7-F1982BA0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5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2E247-BA4C-4631-B911-4E912243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869182F-B12D-460E-BE55-ABE3FF4C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F1889C-2F53-4578-A28F-C6DF61D8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434E34-7AB8-4A47-8D9B-BA1E8F84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C124B3E-2B6E-420E-A6B4-80B4200D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88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8F0D4C1-1657-4F4C-94B1-2A5EAA33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035DA919-9577-457A-9F9B-18C16F6D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FDBA48-9694-4FEE-B7E0-135DF977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887FEFF-742D-4F43-BB77-FA46080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7BD327-5CD4-4DD5-BCBB-594CA1CC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45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A6C6D-7800-4DAA-971D-5485D116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66CF9E-A625-4C67-9F86-BD2CE99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E60697-86F0-4CF7-B7E0-2D034EAC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933352-7192-4517-9E19-88AC6FCA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BE6882-AC94-4D2A-BD21-93429DDE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58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901E9-942C-47D8-A9F5-B00466BA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4EFBD21-A881-496F-8F60-A0A02245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A73C8E-E7F7-4F6E-A98E-D871BA0A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04D74D-E8ED-4905-9EB1-BABD9184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7A3B49-C518-4EBB-8CB3-16F78663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3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BD6B2-AFC0-4363-93B2-CE38C00C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7AABF9-7B63-4CDB-A1A5-2EC71A4C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0F87D5D-C429-412C-A354-D82022E8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F64E459-CB0D-47AF-8D8E-E9DC3098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A4222DB-CFFA-488B-8524-67A551FA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2F579E-7A14-4019-970C-2B5772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669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16460-AF33-426F-9FFB-7529DB6E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E13950C-0D1E-44D2-B548-CAEBFC9F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02D2E9E-C712-4BC9-A485-03C73F56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6C976CF-0885-47E5-B364-032725AC7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E3B4FD3-A4D2-41D0-BFEB-728B5862C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82627DE-A533-4270-B0A8-76C04B80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859F8B-2C8D-4004-B660-04AA0425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419C5B8-68A6-4886-AD1D-177CEF2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12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2E8D2E-95EB-4239-905A-0661E74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ABFBC08-0C6F-48A7-BF3D-D3BCD73C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866129D-9672-4AC1-98C5-CDBA9B88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95FF31A-8023-4A17-A13D-D82C637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12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5FB47DA-6013-44BD-A487-42D2CCA1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3EDE72-A89A-4466-B4C2-369BA413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33ACDDB-7065-4327-8D7B-CA5C7382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928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DCD4C-B5F2-403D-B2FE-B92C1F10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BB0FCB-B7CD-4BA9-8E2B-F6D76CC5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32D878F-F514-41E2-89ED-05020A6A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023BD1-731D-4E9D-8A77-72B8624C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0DCA44C-46FC-4C3C-A632-D4C8E961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8039443-91B8-4ACF-B496-912FFE53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16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97BFC-F18F-4C9E-B7C8-4DA7CD40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C8D348F-0998-4E9D-A960-B0C653057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3EB2CBA9-F41E-4B34-948A-B51B2345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4585F94-F47C-428B-BD80-4201C1CB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5556C8-7257-4894-9B0B-6B007B30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8555D39-A1AA-46A5-A0ED-1F16F0F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9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C6F6930-15A6-427E-A185-FF9FAC4D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39D707B-4914-4D6E-85FC-31B273B0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11FA80-2861-4C0B-BCC5-2D267761D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BF95-34C0-41F0-9199-065930FE6469}" type="datetimeFigureOut">
              <a:rPr lang="sk-SK" smtClean="0"/>
              <a:t>28.2.2018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E1DEF1F-6B69-485E-94BC-7CE19529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6DE02E-5611-4092-8DA6-98D22FDC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0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34E5B-7FE1-45F3-91D6-7161F301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621" y="428016"/>
            <a:ext cx="9140757" cy="1632525"/>
          </a:xfrm>
        </p:spPr>
        <p:txBody>
          <a:bodyPr>
            <a:normAutofit fontScale="90000"/>
          </a:bodyPr>
          <a:lstStyle/>
          <a:p>
            <a:r>
              <a:rPr lang="sk-SK" dirty="0"/>
              <a:t>Business analýza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3BC01A-891B-4F33-B1A7-D4AF639D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255" y="5486400"/>
            <a:ext cx="2278144" cy="84605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Pavol Grofčík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FA4D6645-F6C7-4572-A9BD-6827D93C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0" y="1549805"/>
            <a:ext cx="7549677" cy="37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dnadpis 2">
            <a:extLst>
              <a:ext uri="{FF2B5EF4-FFF2-40B4-BE49-F238E27FC236}">
                <a16:creationId xmlns:a16="http://schemas.microsoft.com/office/drawing/2014/main" id="{6FBE7899-2885-4BDA-9875-AC1D6DD0E87B}"/>
              </a:ext>
            </a:extLst>
          </p:cNvPr>
          <p:cNvSpPr txBox="1">
            <a:spLocks/>
          </p:cNvSpPr>
          <p:nvPr/>
        </p:nvSpPr>
        <p:spPr>
          <a:xfrm>
            <a:off x="1182088" y="5486400"/>
            <a:ext cx="2278144" cy="84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Cvičenie č.3</a:t>
            </a:r>
          </a:p>
        </p:txBody>
      </p:sp>
    </p:spTree>
    <p:extLst>
      <p:ext uri="{BB962C8B-B14F-4D97-AF65-F5344CB8AC3E}">
        <p14:creationId xmlns:p14="http://schemas.microsoft.com/office/powerpoint/2010/main" val="14886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BB347-532D-47DF-AE8B-3D140B7C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1. Opis riešeného problému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64D76D-ECF5-466F-8556-D046D5E6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27" y="1665650"/>
            <a:ext cx="10537973" cy="4511313"/>
          </a:xfrm>
        </p:spPr>
        <p:txBody>
          <a:bodyPr/>
          <a:lstStyle/>
          <a:p>
            <a:r>
              <a:rPr lang="sk-SK" dirty="0"/>
              <a:t>Manažment ľadovej plochy štadiónu</a:t>
            </a:r>
          </a:p>
          <a:p>
            <a:r>
              <a:rPr lang="sk-SK" dirty="0"/>
              <a:t>Zabezpečiť efektívne plánovanie a zmeny</a:t>
            </a:r>
          </a:p>
          <a:p>
            <a:r>
              <a:rPr lang="sk-SK" dirty="0"/>
              <a:t>Možnosť správy zmien, pracovníkov obsluhujúcich</a:t>
            </a:r>
          </a:p>
          <a:p>
            <a:pPr marL="0" indent="0">
              <a:buNone/>
            </a:pPr>
            <a:r>
              <a:rPr lang="sk-SK" dirty="0"/>
              <a:t> prevádzku štadiónu</a:t>
            </a:r>
          </a:p>
          <a:p>
            <a:pPr marL="0" indent="0">
              <a:buNone/>
            </a:pPr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Konzultácia s klientom</a:t>
            </a:r>
          </a:p>
        </p:txBody>
      </p:sp>
      <p:pic>
        <p:nvPicPr>
          <p:cNvPr id="1026" name="Picture 2" descr="Výsledok vyhľadávania obrázkov pre dopyt problem">
            <a:extLst>
              <a:ext uri="{FF2B5EF4-FFF2-40B4-BE49-F238E27FC236}">
                <a16:creationId xmlns:a16="http://schemas.microsoft.com/office/drawing/2014/main" id="{27073EB1-953C-49E7-822E-95AA6EE0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7996">
            <a:off x="7530832" y="3818280"/>
            <a:ext cx="3872200" cy="20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90E221-4516-414A-AC15-7D636E04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2. Ciele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CACB0-F541-42C6-B958-1CD51C1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Zrýchlenie rezervácií a manažovanie zimného štadiónu</a:t>
            </a:r>
          </a:p>
          <a:p>
            <a:r>
              <a:rPr lang="sk-SK" dirty="0"/>
              <a:t>Online správa a možnosť zmien pracovníkov zabezpečujúcich</a:t>
            </a:r>
          </a:p>
          <a:p>
            <a:pPr marL="0" indent="0">
              <a:buNone/>
            </a:pPr>
            <a:r>
              <a:rPr lang="sk-SK" dirty="0"/>
              <a:t> prevádzku štadiónu</a:t>
            </a:r>
          </a:p>
          <a:p>
            <a:r>
              <a:rPr lang="sk-SK" dirty="0"/>
              <a:t>Poskytovanie informácií verejnosti s možnosťou chatu</a:t>
            </a:r>
          </a:p>
          <a:p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i="1" dirty="0"/>
              <a:t>Validácia klientom</a:t>
            </a:r>
          </a:p>
          <a:p>
            <a:endParaRPr lang="sk-SK" i="1" dirty="0"/>
          </a:p>
        </p:txBody>
      </p:sp>
      <p:pic>
        <p:nvPicPr>
          <p:cNvPr id="2050" name="Picture 2" descr="Výsledok vyhľadávania obrázkov pre dopyt goal">
            <a:extLst>
              <a:ext uri="{FF2B5EF4-FFF2-40B4-BE49-F238E27FC236}">
                <a16:creationId xmlns:a16="http://schemas.microsoft.com/office/drawing/2014/main" id="{1023C369-CD36-4523-ABBB-2E622EC8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48" y="4475459"/>
            <a:ext cx="3874955" cy="193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E2F6F4-FAE5-4469-8ACF-8ECE228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3. </a:t>
            </a:r>
            <a:r>
              <a:rPr lang="sk-SK" i="1" dirty="0" err="1"/>
              <a:t>Ne</a:t>
            </a:r>
            <a:r>
              <a:rPr lang="sk-SK" i="1" dirty="0"/>
              <a:t>/funkčné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D81017-5219-4DF0-888F-470825E5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Možnosť registrácie, rezervácie ľadovej plochy zákazníkom</a:t>
            </a:r>
          </a:p>
          <a:p>
            <a:r>
              <a:rPr lang="sk-SK" dirty="0"/>
              <a:t>Jednoduchý prehľad zápasov v kalendári</a:t>
            </a:r>
          </a:p>
          <a:p>
            <a:r>
              <a:rPr lang="sk-SK" dirty="0"/>
              <a:t>Nastavenie preferencií klubov</a:t>
            </a:r>
          </a:p>
          <a:p>
            <a:r>
              <a:rPr lang="sk-SK" dirty="0"/>
              <a:t>Manažment zmien strojníkov</a:t>
            </a:r>
          </a:p>
          <a:p>
            <a:r>
              <a:rPr lang="sk-SK" dirty="0"/>
              <a:t>FAQ + chat so zákazníkom</a:t>
            </a:r>
          </a:p>
          <a:p>
            <a:r>
              <a:rPr lang="sk-SK" dirty="0"/>
              <a:t>Stabilita systému, rýchlosť odozvy,</a:t>
            </a:r>
          </a:p>
          <a:p>
            <a:pPr marL="0" indent="0">
              <a:buNone/>
            </a:pPr>
            <a:r>
              <a:rPr lang="sk-SK" dirty="0"/>
              <a:t> kompatibilita</a:t>
            </a:r>
          </a:p>
          <a:p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Doplnenie, validácie klientom</a:t>
            </a:r>
          </a:p>
        </p:txBody>
      </p:sp>
      <p:sp>
        <p:nvSpPr>
          <p:cNvPr id="4" name="AutoShape 2" descr="Výsledok vyhľadávania obrázkov pre dopyt work">
            <a:extLst>
              <a:ext uri="{FF2B5EF4-FFF2-40B4-BE49-F238E27FC236}">
                <a16:creationId xmlns:a16="http://schemas.microsoft.com/office/drawing/2014/main" id="{9FC2F99D-1018-4CA9-94F0-CA2E27864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A2DC001-0E96-4EEE-B474-C4B09289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4671">
            <a:off x="8115863" y="3494378"/>
            <a:ext cx="3157992" cy="23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408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106</Words>
  <Application>Microsoft Office PowerPoint</Application>
  <PresentationFormat>Širokouhlá</PresentationFormat>
  <Paragraphs>29</Paragraphs>
  <Slides>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Motív balíka Office</vt:lpstr>
      <vt:lpstr>Business analýza </vt:lpstr>
      <vt:lpstr>1. Opis riešeného problému </vt:lpstr>
      <vt:lpstr>2. Ciele projektu</vt:lpstr>
      <vt:lpstr>3. Ne/funkčné vlastnosti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Otázky na zákazníka </dc:title>
  <dc:creator>Pavol Grofčík</dc:creator>
  <cp:lastModifiedBy>Pavol Grofčík</cp:lastModifiedBy>
  <cp:revision>31</cp:revision>
  <dcterms:created xsi:type="dcterms:W3CDTF">2018-02-24T17:26:54Z</dcterms:created>
  <dcterms:modified xsi:type="dcterms:W3CDTF">2018-02-28T09:24:58Z</dcterms:modified>
</cp:coreProperties>
</file>