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2" r:id="rId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9F7E4-5EFC-45C3-A962-E38AD9320B9D}" type="datetimeFigureOut">
              <a:rPr lang="sk-SK" smtClean="0"/>
              <a:t>11.04.2018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774E4-EDA3-4719-A167-A07AD0E782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901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92E4C9-DF54-408F-BF87-E377765D0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1E13BF0-F45A-42CA-AF9D-55F438A14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E74264F-8F8B-469E-BCA0-BC8F1676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11.04.2018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F64268E-B36E-4802-9515-0250BDF5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1FF7567-B3B0-4A65-9C21-632FECDE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530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AAAF9E-ADE0-423C-AABA-FA6B1631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7577153E-1FD0-4B7B-AEA3-C8E194C7E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7C5B7CA-92B1-41F2-8DC0-CE17C5A1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11.04.2018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BBD765F-D231-4B17-BE80-D9D8AEAF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263CF34-140C-4DE6-8E9C-5D03FE38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951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2EF13FE8-94F1-430F-A203-F024BD469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938CD7E1-709C-4720-8FED-C1DD6F5C9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A2AD8EC-7F6B-4CBC-B956-FE618C50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11.04.2018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C5EE877-B599-49BA-897C-38CBD43C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BB673EA-9919-44DD-903D-40F2D0E4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60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6033CD-63F2-4011-8981-40078B08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A66C443-924C-4EAB-9065-E2431B243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E9C3CA0-D26E-48F3-8B70-3B4D56B9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11.04.2018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EE1C32C-3009-43E1-AF51-C76E4FFC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FE7D1EB-0662-4A8C-B2B1-CC70811A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171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FC41AB-CD7E-4728-844D-7C418AA4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0185715C-9987-4E05-A0BE-F349C9BB5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16E6AEC-A096-4DE3-BBDF-0AA1E734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11.04.2018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CFBA4CE-2860-44C5-9846-9E1E89A2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3D3E846-335B-4015-842C-CFDB491E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361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6B8482-BF1A-452D-9779-0F462F6C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EC2EB52-20A9-4A05-9F75-5029BEC1F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F6E2CCF-42FF-49CD-BA0E-24F2B2BC8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70BE41FE-94B1-4968-8D9D-5610B170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11.04.2018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538B491-5324-458F-B571-181E5401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F242351-0D76-492F-99B1-111798B4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389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410690-5693-4373-A3BB-D473B2A3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9F4DD2CE-C4E0-462B-81FE-5005C2A88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92A6FC9-9DC9-4FEC-B789-7220BA52F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67AD5F61-8A78-4B6A-A2D0-1FCE45E79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889702F-A46E-44CB-AE62-ECEFB9CB3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7D81F35B-B64D-4EC7-BC45-27C3951A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11.04.2018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F457DCEE-25D8-4B3A-9757-22D50866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C0E5CA5D-D7F7-4463-951B-F8FD36B1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823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C64D60-B1D5-4847-9272-40409061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4326BF5E-7697-4E41-AFD3-F242178F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11.04.2018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B3AEE80F-EE2A-4447-B3CB-BE94450C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6CF03FA5-D437-4147-92AC-5F258460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521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D3AB9F2E-11DA-4B7E-81ED-9E087494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11.04.2018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15F4668B-DCAD-4B92-B23D-1813A506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E32EEE20-6D35-4439-9A69-AAA49249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15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907B8A-5C95-499B-85AB-EFA336EE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63442F-7464-4AF9-905A-DEEE859C3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51CD8797-AE05-40D5-AE01-C1B8FA5C1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E144827-5C45-41F7-97E8-0F18A061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11.04.2018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CCAEBDF-E437-4086-81B4-694BEBC3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830207D-A044-465A-8F60-6AB16672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616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26859C-7A0F-44A0-B623-B93409FB8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26A480F6-549C-4729-A0F0-8185DE919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785D30C2-86A0-4523-AAC8-10D31F63D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5A78425-3B3A-414B-AAEE-CBB25A2A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11.04.2018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E4F9D54-3AEF-4C1C-AAF7-355C4372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8419307-51CF-42B3-85B3-7A9E6E99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962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3617ED4B-EC68-4058-B5B8-CDC12B81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27626152-5669-45A8-9475-28BEEF8FE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833D336-B8E3-4E0E-82D5-4D1EA305A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66E36-610E-48BE-B57C-5217682145DB}" type="datetimeFigureOut">
              <a:rPr lang="sk-SK" smtClean="0"/>
              <a:t>11.04.2018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76F2296-7BAF-4176-BF19-1F090BB9E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7508D5C-9895-49B5-BD48-EB5256B1E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47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BA01B9-8553-4484-B36B-29FFCB213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590" y="547042"/>
            <a:ext cx="9144000" cy="2247900"/>
          </a:xfrm>
        </p:spPr>
        <p:txBody>
          <a:bodyPr>
            <a:normAutofit fontScale="90000"/>
          </a:bodyPr>
          <a:lstStyle/>
          <a:p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údajov, sekvenčné diagramy, revízia 2 etapy</a:t>
            </a:r>
            <a:b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2A92B9C-7224-41B9-A4F3-A6B552D6B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9901" y="5364745"/>
            <a:ext cx="2202025" cy="741784"/>
          </a:xfrm>
        </p:spPr>
        <p:txBody>
          <a:bodyPr>
            <a:normAutofit fontScale="92500" lnSpcReduction="20000"/>
          </a:bodyPr>
          <a:lstStyle/>
          <a:p>
            <a:r>
              <a:rPr lang="sk-SK" dirty="0"/>
              <a:t>Pavol Grofčík </a:t>
            </a:r>
          </a:p>
          <a:p>
            <a:r>
              <a:rPr lang="sk-SK" dirty="0"/>
              <a:t>Milan </a:t>
            </a:r>
            <a:r>
              <a:rPr lang="sk-SK" dirty="0" err="1"/>
              <a:t>Bohňa</a:t>
            </a:r>
            <a:endParaRPr lang="sk-SK" dirty="0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7E66BE73-4BC6-446C-BF55-40D9283B1A3E}"/>
              </a:ext>
            </a:extLst>
          </p:cNvPr>
          <p:cNvSpPr txBox="1">
            <a:spLocks/>
          </p:cNvSpPr>
          <p:nvPr/>
        </p:nvSpPr>
        <p:spPr>
          <a:xfrm>
            <a:off x="1338590" y="5364745"/>
            <a:ext cx="3458497" cy="5218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Zimný štadión</a:t>
            </a:r>
          </a:p>
        </p:txBody>
      </p:sp>
    </p:spTree>
    <p:extLst>
      <p:ext uri="{BB962C8B-B14F-4D97-AF65-F5344CB8AC3E}">
        <p14:creationId xmlns:p14="http://schemas.microsoft.com/office/powerpoint/2010/main" val="4557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18F5FFA-778B-4B73-BFCC-1631D3ED0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  <a:p>
            <a:endParaRPr lang="sk-SK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EB67BFE5-1CAF-44F4-8974-ACB67C47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Sekvenčný diagram pre BP06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BD9EF0F3-8017-4E5D-9272-0D6B4DA95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357003" y="675413"/>
            <a:ext cx="5477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5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63015B-86C0-467A-B062-44E690A0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BA81E76-67D4-49BA-9096-114AC8F02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25766C5F-07C1-48BC-BCBD-06E3A7FBF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23" y="1825625"/>
            <a:ext cx="5808121" cy="3013204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23319AC8-54B8-49DE-BCCB-AFDDA79C4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17" y="867868"/>
            <a:ext cx="5875506" cy="36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72591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19</Words>
  <Application>Microsoft Office PowerPoint</Application>
  <PresentationFormat>Širokouhlá</PresentationFormat>
  <Paragraphs>5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Motív balíka Office</vt:lpstr>
      <vt:lpstr>Model údajov, sekvenčné diagramy, revízia 2 etapy </vt:lpstr>
      <vt:lpstr>Sekvenčný diagram pre BP06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Pavol Grofčík</dc:creator>
  <cp:lastModifiedBy>Milan Bohňa</cp:lastModifiedBy>
  <cp:revision>21</cp:revision>
  <dcterms:created xsi:type="dcterms:W3CDTF">2018-03-13T15:02:23Z</dcterms:created>
  <dcterms:modified xsi:type="dcterms:W3CDTF">2018-04-11T07:44:06Z</dcterms:modified>
</cp:coreProperties>
</file>