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13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40"/>
  </p:normalViewPr>
  <p:slideViewPr>
    <p:cSldViewPr snapToGrid="0" snapToObjects="1">
      <p:cViewPr>
        <p:scale>
          <a:sx n="110" d="100"/>
          <a:sy n="110" d="100"/>
        </p:scale>
        <p:origin x="13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4412"/>
            <a:ext cx="77724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3491"/>
            <a:ext cx="6858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2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8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6754"/>
            <a:ext cx="1971675" cy="52010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26754"/>
            <a:ext cx="5800725" cy="52010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56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30059"/>
            <a:ext cx="78867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07147"/>
            <a:ext cx="78867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/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6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3767"/>
            <a:ext cx="3886200" cy="3894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3767"/>
            <a:ext cx="3886200" cy="3894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6755"/>
            <a:ext cx="7886700" cy="1186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4486"/>
            <a:ext cx="386834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1811"/>
            <a:ext cx="3868340" cy="3297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504486"/>
            <a:ext cx="3887391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241811"/>
            <a:ext cx="3887391" cy="3297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25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8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3656"/>
            <a:ext cx="462915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4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9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3656"/>
            <a:ext cx="462915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4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0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6755"/>
            <a:ext cx="78867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3767"/>
            <a:ext cx="78867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88347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C6A8-7816-6A4F-9B03-0066917CBF5C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88347"/>
            <a:ext cx="30861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88347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6964-4681-C742-A3C2-585BF1B54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" t="1389"/>
          <a:stretch>
            <a:fillRect/>
          </a:stretch>
        </p:blipFill>
        <p:spPr>
          <a:xfrm>
            <a:off x="0" y="-1"/>
            <a:ext cx="9159142" cy="61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4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Murdoch</dc:creator>
  <cp:keywords/>
  <dc:description/>
  <cp:lastModifiedBy>James Murdoch</cp:lastModifiedBy>
  <cp:revision>1</cp:revision>
  <dcterms:created xsi:type="dcterms:W3CDTF">2018-01-29T15:28:48Z</dcterms:created>
  <dcterms:modified xsi:type="dcterms:W3CDTF">2018-01-29T15:29:57Z</dcterms:modified>
  <cp:category/>
</cp:coreProperties>
</file>