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944100" cy="7099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40"/>
  </p:normalViewPr>
  <p:slideViewPr>
    <p:cSldViewPr snapToGrid="0" snapToObjects="1">
      <p:cViewPr varScale="1">
        <p:scale>
          <a:sx n="115" d="100"/>
          <a:sy n="115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02CC-449B-0246-9888-019625A78FD2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70528-A4B9-B647-BFF5-A7D09978C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7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68413" y="1143000"/>
            <a:ext cx="43211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3DCB9A-9813-674B-BC3E-A4B56744CAE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161854"/>
            <a:ext cx="8452485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3728777"/>
            <a:ext cx="7458075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377972"/>
            <a:ext cx="2144197" cy="60163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377972"/>
            <a:ext cx="6308288" cy="60163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9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1769897"/>
            <a:ext cx="8576786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4750946"/>
            <a:ext cx="8576786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/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4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1889860"/>
            <a:ext cx="4226243" cy="4504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1889860"/>
            <a:ext cx="4226243" cy="4504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8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377974"/>
            <a:ext cx="8576786" cy="13722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1740315"/>
            <a:ext cx="4206820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2593216"/>
            <a:ext cx="4206820" cy="381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1740315"/>
            <a:ext cx="4227538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2593216"/>
            <a:ext cx="4227538" cy="381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022169"/>
            <a:ext cx="5034201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022169"/>
            <a:ext cx="5034201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0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377974"/>
            <a:ext cx="8576786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1889860"/>
            <a:ext cx="8576786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8DD3-7F92-CB48-8AC2-52AB7E53CC8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6580001"/>
            <a:ext cx="3356134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D41D-6822-8A43-9E50-01176941E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2"/>
            <a:ext cx="9944100" cy="709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9944100" cy="709930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64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3137" y="2612940"/>
            <a:ext cx="4617832" cy="1357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eague Spartan" charset="0"/>
                <a:ea typeface="League Spartan" charset="0"/>
                <a:cs typeface="League Spartan" charset="0"/>
              </a:defRPr>
            </a:lvl1pPr>
          </a:lstStyle>
          <a:p>
            <a:pPr algn="ctr">
              <a:defRPr/>
            </a:pPr>
            <a:r>
              <a:rPr lang="en-GB" sz="9938" spc="621" dirty="0">
                <a:solidFill>
                  <a:schemeClr val="bg1"/>
                </a:solidFill>
              </a:rPr>
              <a:t>JMC </a:t>
            </a:r>
            <a:endParaRPr lang="en-GB" sz="1139" spc="62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8659" y="3907900"/>
            <a:ext cx="3010629" cy="428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70" dirty="0">
                <a:solidFill>
                  <a:schemeClr val="bg1"/>
                </a:solidFill>
                <a:latin typeface="ADAM.CG PRO" charset="0"/>
                <a:ea typeface="ADAM.CG PRO" charset="0"/>
                <a:cs typeface="ADAM.CG PRO" charset="0"/>
              </a:rPr>
              <a:t>PROJECT CONSULTING</a:t>
            </a:r>
          </a:p>
        </p:txBody>
      </p:sp>
    </p:spTree>
    <p:extLst>
      <p:ext uri="{BB962C8B-B14F-4D97-AF65-F5344CB8AC3E}">
        <p14:creationId xmlns:p14="http://schemas.microsoft.com/office/powerpoint/2010/main" val="2729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ADAM.CG PRO</vt:lpstr>
      <vt:lpstr>Arial</vt:lpstr>
      <vt:lpstr>Calibri</vt:lpstr>
      <vt:lpstr>League Spartan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Murdoch</dc:creator>
  <cp:keywords/>
  <dc:description/>
  <cp:lastModifiedBy>James Murdoch</cp:lastModifiedBy>
  <cp:revision>1</cp:revision>
  <dcterms:created xsi:type="dcterms:W3CDTF">2018-01-29T15:38:59Z</dcterms:created>
  <dcterms:modified xsi:type="dcterms:W3CDTF">2018-01-29T15:40:09Z</dcterms:modified>
  <cp:category/>
</cp:coreProperties>
</file>