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5" r:id="rId5"/>
    <p:sldId id="276" r:id="rId6"/>
    <p:sldId id="277" r:id="rId7"/>
    <p:sldId id="278" r:id="rId8"/>
    <p:sldId id="256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ECE4B7-7263-411F-AB51-D272723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60810"/>
            <a:ext cx="9700944" cy="2779490"/>
          </a:xfrm>
        </p:spPr>
        <p:txBody>
          <a:bodyPr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6242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391-ECFA-4CA2-998C-53020B6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POP VS 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AC1E-E638-40EF-8ABE-B7300BC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2635"/>
            <a:ext cx="8915400" cy="3907574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Procedure-oriented Programming(POP) and Object-oriented programming(OOP) both are the programming approaches, which uses high-level language for programming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focus of POP is on “how to get the task done” using functions. So it follows the flow chart to get the task done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Simply, Procedure oriented programming (POP) is a set of functions.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7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391-ECFA-4CA2-998C-53020B6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6148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Need of 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AC1E-E638-40EF-8ABE-B7300BC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265"/>
            <a:ext cx="8915400" cy="39075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reason why every modern programming language uses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OOPS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concept, simply because it makes the things simpler and easier to understand which is a great help for programmer.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OOP  provides a clear modular structure for programs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OOP makes it easy to maintain and modify existing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OOP  provides a good framework for code libraries where supplied software components can be easily adapted and modified by the programmer.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Reusability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suitable for real word problems and real world works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5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391-ECFA-4CA2-998C-53020B6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6148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Need of 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AC1E-E638-40EF-8ABE-B7300BC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265"/>
            <a:ext cx="8915400" cy="39075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try to solve real world issues with help of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real world everything is a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human or any item we can treat as an object and every object is contain data(attributes) and 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is like a container which mimics the human brain.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OOPS allows us to create code that is repeatable and organized.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2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391-ECFA-4CA2-998C-53020B6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AC1E-E638-40EF-8ABE-B7300BC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9588"/>
            <a:ext cx="8915400" cy="39075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 allows user to create their own objects that have methods and attributes.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Remember after defining string, list, dictionary, or other objects your were able to call methods off of them with the .method name() syntax.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These methods act as functions that use information about the objects, as well as the object itself to return results or change the current object.</a:t>
            </a:r>
          </a:p>
        </p:txBody>
      </p:sp>
    </p:spTree>
    <p:extLst>
      <p:ext uri="{BB962C8B-B14F-4D97-AF65-F5344CB8AC3E}">
        <p14:creationId xmlns:p14="http://schemas.microsoft.com/office/powerpoint/2010/main" val="374062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391-ECFA-4CA2-998C-53020B6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Class vs Objects: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ECE57-C899-42B0-8DE8-F61B3411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12" y="1905001"/>
            <a:ext cx="5348385" cy="36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DA927B5FD7D4D9A23805337D4437A" ma:contentTypeVersion="7" ma:contentTypeDescription="Create a new document." ma:contentTypeScope="" ma:versionID="14b411f6897bb91abd8807f5fdcb8fdd">
  <xsd:schema xmlns:xsd="http://www.w3.org/2001/XMLSchema" xmlns:xs="http://www.w3.org/2001/XMLSchema" xmlns:p="http://schemas.microsoft.com/office/2006/metadata/properties" xmlns:ns2="07786034-52b8-46e3-b03d-aa74bfc3878f" xmlns:ns3="f5167117-e40f-4c1b-a9fe-6ff6d5c86698" targetNamespace="http://schemas.microsoft.com/office/2006/metadata/properties" ma:root="true" ma:fieldsID="9696ad93a9a1fc0735f730ec9ddf3c28" ns2:_="" ns3:_="">
    <xsd:import namespace="07786034-52b8-46e3-b03d-aa74bfc3878f"/>
    <xsd:import namespace="f5167117-e40f-4c1b-a9fe-6ff6d5c86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86034-52b8-46e3-b03d-aa74bfc38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67117-e40f-4c1b-a9fe-6ff6d5c866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15015F-3E09-4B4D-91FB-4CD049EA5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86034-52b8-46e3-b03d-aa74bfc3878f"/>
    <ds:schemaRef ds:uri="f5167117-e40f-4c1b-a9fe-6ff6d5c86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DBE52D-116A-47F9-9D2F-A18A827F23C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f5167117-e40f-4c1b-a9fe-6ff6d5c86698"/>
    <ds:schemaRef ds:uri="07786034-52b8-46e3-b03d-aa74bfc3878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4D95C2-3404-4318-A7C2-0385CC1DEC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3326</TotalTime>
  <Words>191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Object Oriented Programming</vt:lpstr>
      <vt:lpstr>POP VS OOP</vt:lpstr>
      <vt:lpstr>Need of OOPS</vt:lpstr>
      <vt:lpstr>Need of OOPS</vt:lpstr>
      <vt:lpstr>OOPS</vt:lpstr>
      <vt:lpstr>Class vs Objects: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 ??</dc:title>
  <dc:creator>Rajesh Kumar Sahoo (contractor)</dc:creator>
  <cp:lastModifiedBy>Pavan Kumar Kanamarlapudi</cp:lastModifiedBy>
  <cp:revision>47</cp:revision>
  <dcterms:created xsi:type="dcterms:W3CDTF">2018-11-01T10:00:46Z</dcterms:created>
  <dcterms:modified xsi:type="dcterms:W3CDTF">2019-04-20T10:02:15Z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0x0101001C9DA927B5FD7D4D9A23805337D4437A</vt:lpwstr>
  </property>
</Properties>
</file>