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A8B672-116E-4C2B-AF5D-7E301FB05FB3}">
  <a:tblStyle styleId="{73A8B672-116E-4C2B-AF5D-7E301FB05F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a8eb05f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a8eb05f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8c439a2a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8c439a2a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8c439a2a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8c439a2a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8eb05f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8eb05f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8eb05f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8eb05f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b="1">
                <a:solidFill>
                  <a:schemeClr val="dk1"/>
                </a:solidFill>
              </a:rPr>
              <a:t>Uczenie: Inicjalizacja prototypów</a:t>
            </a:r>
            <a:br>
              <a:rPr lang="pl" b="1">
                <a:solidFill>
                  <a:schemeClr val="dk1"/>
                </a:solidFill>
              </a:rPr>
            </a:br>
            <a:r>
              <a:rPr lang="pl">
                <a:solidFill>
                  <a:schemeClr val="dk1"/>
                </a:solidFill>
              </a:rPr>
              <a:t>W tej funkcji prototypy są losowo wybierane na podstawie danych treningowych: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 b="1">
                <a:solidFill>
                  <a:schemeClr val="dk1"/>
                </a:solidFill>
              </a:rPr>
              <a:t>unikalne_klasy</a:t>
            </a:r>
            <a:r>
              <a:rPr lang="pl">
                <a:solidFill>
                  <a:schemeClr val="dk1"/>
                </a:solidFill>
              </a:rPr>
              <a:t> – identyfikowane są wszystkie klasy w danych.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>
                <a:solidFill>
                  <a:schemeClr val="dk1"/>
                </a:solidFill>
              </a:rPr>
              <a:t>Dla każdej klasy losowane są próbki, które stają się początkowymi prototypami.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>
                <a:solidFill>
                  <a:schemeClr val="dk1"/>
                </a:solidFill>
              </a:rPr>
              <a:t>Prototypy i ich etykiety są przechowywane jako tablice.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To pierwszy krok w procesie uczenia, który definiuje reprezentację klas w modelu.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8eb05f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8eb05f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b="1">
                <a:solidFill>
                  <a:schemeClr val="dk1"/>
                </a:solidFill>
              </a:rPr>
              <a:t>Uczenie: Dopasowanie prototypów</a:t>
            </a:r>
            <a:br>
              <a:rPr lang="pl" b="1">
                <a:solidFill>
                  <a:schemeClr val="dk1"/>
                </a:solidFill>
              </a:rPr>
            </a:br>
            <a:r>
              <a:rPr lang="pl">
                <a:solidFill>
                  <a:schemeClr val="dk1"/>
                </a:solidFill>
              </a:rPr>
              <a:t>W tej funkcji prototypy są aktualizowane w procesie iteracyjnym: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l" b="1">
                <a:solidFill>
                  <a:schemeClr val="dk1"/>
                </a:solidFill>
              </a:rPr>
              <a:t>Odległość</a:t>
            </a:r>
            <a:r>
              <a:rPr lang="pl">
                <a:solidFill>
                  <a:schemeClr val="dk1"/>
                </a:solidFill>
              </a:rPr>
              <a:t> – obliczana między każdą próbką a prototypami.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l" b="1">
                <a:solidFill>
                  <a:schemeClr val="dk1"/>
                </a:solidFill>
              </a:rPr>
              <a:t>Najbliższy prototyp</a:t>
            </a:r>
            <a:r>
              <a:rPr lang="pl">
                <a:solidFill>
                  <a:schemeClr val="dk1"/>
                </a:solidFill>
              </a:rPr>
              <a:t> – identyfikowany dla każdej próbki.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l" b="1">
                <a:solidFill>
                  <a:schemeClr val="dk1"/>
                </a:solidFill>
              </a:rPr>
              <a:t>Aktualizacja prototypów</a:t>
            </a:r>
            <a:r>
              <a:rPr lang="pl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l">
                <a:solidFill>
                  <a:schemeClr val="dk1"/>
                </a:solidFill>
              </a:rPr>
              <a:t>Przybliżanie prototypu do próbki, jeśli ich etykiety są zgodne.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l">
                <a:solidFill>
                  <a:schemeClr val="dk1"/>
                </a:solidFill>
              </a:rPr>
              <a:t>Oddalanie, jeśli etykiety są różne.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Proces ten jest powtarzany dla określonej liczby iteracji (</a:t>
            </a:r>
            <a:r>
              <a:rPr lang="pl" b="1">
                <a:solidFill>
                  <a:schemeClr val="dk1"/>
                </a:solidFill>
              </a:rPr>
              <a:t>max_iter</a:t>
            </a:r>
            <a:r>
              <a:rPr lang="pl">
                <a:solidFill>
                  <a:schemeClr val="dk1"/>
                </a:solidFill>
              </a:rPr>
              <a:t>) i sterowany współczynnikiem uczenia (</a:t>
            </a:r>
            <a:r>
              <a:rPr lang="pl" b="1">
                <a:solidFill>
                  <a:schemeClr val="dk1"/>
                </a:solidFill>
              </a:rPr>
              <a:t>wsp_uczenia</a:t>
            </a:r>
            <a:r>
              <a:rPr lang="pl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a8eb05f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a8eb05f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a8c439a2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a8c439a2a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8eb05f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a8eb05f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940343" y="-942272"/>
            <a:ext cx="3263400" cy="78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29841" y="1260873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29841" y="1878807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4629150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4629150" y="1878807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 sz="10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2225" tIns="31100" rIns="62225" bIns="311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Learning Vector Quantization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2225" tIns="31100" rIns="62225" bIns="31100" anchor="b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pl"/>
              <a:t>Paweł Harmata, Łukasz Żądło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LVQ a inne algorytmy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952500" y="1428750"/>
          <a:ext cx="7239000" cy="3139260"/>
        </p:xfrm>
        <a:graphic>
          <a:graphicData uri="http://schemas.openxmlformats.org/drawingml/2006/table">
            <a:tbl>
              <a:tblPr>
                <a:noFill/>
                <a:tableStyleId>{73A8B672-116E-4C2B-AF5D-7E301FB05FB3}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Algorytm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Zalety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Wady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LVQ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Łatwy w interpretacji, szybki w klasyfikacji, efektywny pamięciowo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Wrażliwy na inicjalizację, mniej skuteczny dla złożonych danych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k-NN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Prosty, elastyczny, brak etapu uczenia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Wolny w klasyfikacji, wymaga dużej pamięci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Wysoka skuteczność na danych nieliniowych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Wolniejszy bardziej złożony w implementacji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Wysoka dokładność, odporność na przeuczenie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Trudny do interpretacji, bardziej zasobożerny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Prosty, szybki, skuteczny na danych liniowych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Ograniczony do liniowych zależności danych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LVQ?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pl"/>
              <a:t>Learning Vector Quantization (LVQ) to rodzaj Sztucznej Sieci Neuronowej, inspirowanej biologicznymi modelami. Jest to algorytm uczenia nadzorowanego stosowany w zadaniach klasyfikacji. Opiera się na reprezentowaniu każdej klasy za pomocą kilku punktów, zwanych </a:t>
            </a:r>
            <a:r>
              <a:rPr lang="pl" b="1"/>
              <a:t>prototypami</a:t>
            </a:r>
            <a:r>
              <a:rPr lang="pl"/>
              <a:t>, które są aktualizowane podczas procesu uczenia, aby jak najlepiej odwzorowywały przestrzeń danych.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14632" y="288958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Zasada działania 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pl" sz="1600"/>
              <a:t>Inicjalizacja - losowo wybierane są punkty danych z każdej klasy, które stają się początkowymi prototypami.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pl" sz="1600"/>
              <a:t>Uczenie:</a:t>
            </a:r>
            <a:endParaRPr sz="160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pl" sz="1600"/>
              <a:t>-  Dla każdego punktu treningowego obliczana jest odległość do wszystkich prototypów (najczęściej używana jest odległość euklidesowa)</a:t>
            </a:r>
            <a:endParaRPr sz="160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pl" sz="1600"/>
              <a:t>- Znajduje się najbliższy prototyp: jeżeli prototyp i punkt należą do tej samej klasy prototyp jest przesuwany bliżej punktu. Jeżeli należą do różnych klas, prototyp przesuwany jest dalej od punktu.</a:t>
            </a:r>
            <a:endParaRPr sz="1600"/>
          </a:p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pl" sz="1600"/>
              <a:t>Klasyfikacja - Nowe dane są klasyfikowane na podstawie najbliższego prototypu w przestrzeni cech.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Inicjalizacja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pl"/>
              <a:t>W tej sekcji definiujemy konstruktor klasy. Przechowuje on podstawowe parametry modelu, takie jak liczba prototypów na klasę czy współczynnik uczenia. Jest to punkt startowy do konfiguracji algorytmu.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00" y="2498900"/>
            <a:ext cx="7696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Uczenie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36" y="1329900"/>
            <a:ext cx="7504389" cy="3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699107" y="303682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 tej sekcji algorytm trenuje model LVQ. Prototypy są najpierw losowo inicjalizowane na podstawie danych treningowych, a następnie w iteracyjnym procesie dopasowywane do punktów z danych. Prototypy "zbliżają się" do punktów z tej samej klasy, a oddalają od punktów z innej.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0" y="195700"/>
            <a:ext cx="8202301" cy="2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Ocena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628904" y="1369075"/>
            <a:ext cx="29793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pl"/>
              <a:t>W tej części zaimplementowano klasyfikację oraz ocenę dokładności modelu. Klasyfikacja polega na znalezieniu najbliższego prototypu dla każdego punktu danych. Dokładność jest obliczana jako proporcja poprawnie sklasyfikowanych próbek.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188" y="1420950"/>
            <a:ext cx="5438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algorytmów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1041950" y="163252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{73A8B672-116E-4C2B-AF5D-7E301FB05FB3}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Algorytm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MNIST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Cifar-10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Nasz LVQ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87,8%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k-NN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95,97%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20,85%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96,94%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53,33%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94,33%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42,80%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90,65%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40,64%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 LVQ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Learning Vector Quantization (LVQ) osiąga dobry wynik na zbiorze MNIST (87,8%), ponieważ jest to stosunkowo prosty zbiór danych zawierający cyfry ręcznie pisane (0-9). Z tego można wywnioskować, że LVQ dobrze radzi sobie z danymi o mniej złożonych cechach. Natomiast na zbiorze CIFAR-10, który charakteryzuje się bardziej skomplikowanymi cechami (obrazy RGB 32x32), model ten wypada znacznie gorzej (10%). Sugeruje to, że LVQ może mieć trudności z radzeniem sobie z bardziej skomplikowanymi danymi, takimi jak obrazy, gdzie struktura informacji jest bardziej złożona.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Pokaz na ekranie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Calibri</vt:lpstr>
      <vt:lpstr>Blank Presentation</vt:lpstr>
      <vt:lpstr>Learning Vector Quantization</vt:lpstr>
      <vt:lpstr>Czym jest LVQ?</vt:lpstr>
      <vt:lpstr>Zasada działania </vt:lpstr>
      <vt:lpstr>Inicjalizacja</vt:lpstr>
      <vt:lpstr>Uczenie</vt:lpstr>
      <vt:lpstr>Prezentacja programu PowerPoint</vt:lpstr>
      <vt:lpstr>Ocena</vt:lpstr>
      <vt:lpstr>Porównanie algorytmów</vt:lpstr>
      <vt:lpstr>Wynik LVQ</vt:lpstr>
      <vt:lpstr>LVQ a inne algorytmy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Paweł Harmata</cp:lastModifiedBy>
  <cp:revision>1</cp:revision>
  <dcterms:modified xsi:type="dcterms:W3CDTF">2024-12-05T15:06:29Z</dcterms:modified>
</cp:coreProperties>
</file>