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600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2" r:id="rId6"/>
    <p:sldId id="263" r:id="rId7"/>
    <p:sldId id="258" r:id="rId8"/>
    <p:sldId id="261" r:id="rId9"/>
    <p:sldId id="268" r:id="rId10"/>
    <p:sldId id="269" r:id="rId11"/>
    <p:sldId id="270" r:id="rId12"/>
    <p:sldId id="271" r:id="rId13"/>
    <p:sldId id="259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10101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2B44-E3D0-41C6-AE41-C59D4D7D18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458B-1CD4-4AF1-A1D1-D8B7FF6C40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D458B-1CD4-4AF1-A1D1-D8B7FF6C40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947-2473-4041-9C0F-642D067AF4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621D-A525-4883-8320-B60F0449D78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96E-C62E-4CA7-90F3-3820E9A94E3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05CD-0313-4525-AC55-9440BFCDA75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C3D6-4C25-4716-A40F-281EA10E445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6C61-60CB-42EF-B5B3-ADA02B24BE1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DA82-A0F1-4F53-A675-D48F7086B71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4F-6AF9-4D92-B3BF-9787A8EACF8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084-8F9D-4DEC-B9CB-2BA09FE751A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7443-7061-4E7D-9FC5-474BA31E4C4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2BC3-479C-4999-AE0A-F99690D5E4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36E4-4822-486A-BEEF-728DAD033D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99EA-66D2-4EE8-9F76-E1A3B8400A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practo.com/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033" y="1759813"/>
            <a:ext cx="5413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2">
                    <a:lumMod val="90000"/>
                  </a:schemeClr>
                </a:solidFill>
                <a:latin typeface="Sitka Text Semibold" pitchFamily="2" charset="0"/>
              </a:rPr>
              <a:t>HACKATHON</a:t>
            </a:r>
            <a:endParaRPr lang="en-US" sz="6400" dirty="0">
              <a:solidFill>
                <a:schemeClr val="bg2">
                  <a:lumMod val="90000"/>
                </a:schemeClr>
              </a:solidFill>
              <a:latin typeface="Sitka Text Semi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085" y="3293616"/>
            <a:ext cx="5308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1">
                    <a:lumMod val="50000"/>
                  </a:schemeClr>
                </a:solidFill>
                <a:latin typeface="Sitka Text Semibold" pitchFamily="2" charset="0"/>
              </a:rPr>
              <a:t>Finding Hospitals</a:t>
            </a:r>
            <a:endParaRPr lang="en-US" sz="5600" dirty="0">
              <a:solidFill>
                <a:schemeClr val="bg1">
                  <a:lumMod val="50000"/>
                </a:schemeClr>
              </a:solidFill>
              <a:latin typeface="Sitka Text Semibold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3260" y="6187674"/>
            <a:ext cx="2743200" cy="365125"/>
          </a:xfrm>
        </p:spPr>
        <p:txBody>
          <a:bodyPr/>
          <a:lstStyle/>
          <a:p>
            <a:fld id="{448799EA-66D2-4EE8-9F76-E1A3B8400AE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93" y="745589"/>
            <a:ext cx="10560667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279" y="167733"/>
            <a:ext cx="1767993" cy="1767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90065"/>
            <a:ext cx="1166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abon Next LT" panose="020B0502040204020203" pitchFamily="2" charset="0"/>
                <a:cs typeface="Sabon Next LT" panose="020B0502040204020203" pitchFamily="2" charset="0"/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04115" y="710857"/>
            <a:ext cx="8137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Select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Bangalore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” and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Hospitals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”. Check the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Open 24/7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” check box. Apply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Has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 </a:t>
            </a:r>
            <a:r>
              <a:rPr lang="en-US" sz="20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Parking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 Filter”</a:t>
            </a:r>
            <a:endParaRPr lang="en-US" sz="20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pic>
        <p:nvPicPr>
          <p:cNvPr id="28" name="Picture 27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 r="29441"/>
          <a:stretch>
            <a:fillRect/>
          </a:stretch>
        </p:blipFill>
        <p:spPr>
          <a:xfrm>
            <a:off x="2032986" y="1660027"/>
            <a:ext cx="8602462" cy="4208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985" y="630338"/>
            <a:ext cx="628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2127" y="690590"/>
            <a:ext cx="810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Diagnostics”</a:t>
            </a:r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 and display all the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Top Cities” </a:t>
            </a:r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name on the console.</a:t>
            </a:r>
            <a:endParaRPr lang="en-US" sz="22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pic>
        <p:nvPicPr>
          <p:cNvPr id="15" name="Picture 14" descr="Graphical user interface, text, application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7315" r="8544" b="71430"/>
          <a:stretch>
            <a:fillRect/>
          </a:stretch>
        </p:blipFill>
        <p:spPr>
          <a:xfrm>
            <a:off x="221942" y="1788784"/>
            <a:ext cx="7383264" cy="145765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13722" r="17282" b="52662"/>
          <a:stretch>
            <a:fillRect/>
          </a:stretch>
        </p:blipFill>
        <p:spPr>
          <a:xfrm>
            <a:off x="3053917" y="3432746"/>
            <a:ext cx="8176335" cy="23054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956" y="613646"/>
            <a:ext cx="661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website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7316" r="4465" b="37584"/>
          <a:stretch>
            <a:fillRect/>
          </a:stretch>
        </p:blipFill>
        <p:spPr>
          <a:xfrm>
            <a:off x="695560" y="1902049"/>
            <a:ext cx="10848513" cy="3778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02582" y="725641"/>
            <a:ext cx="8137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For Providers</a:t>
            </a:r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”. From the drop down 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Corporate Wellness”.</a:t>
            </a:r>
            <a:endParaRPr lang="en-US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/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110" y="630338"/>
            <a:ext cx="625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2956264" y="630338"/>
            <a:ext cx="7732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Give invalid details and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Schedule”</a:t>
            </a:r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 it .Capture the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Alert</a:t>
            </a:r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” message.</a:t>
            </a:r>
            <a:endParaRPr lang="en-US" sz="22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pic>
        <p:nvPicPr>
          <p:cNvPr id="12" name="Picture 11" descr="A screenshot of a computer&#10;&#10;Description automatically generated with medium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" t="9237" r="7936" b="28969"/>
          <a:stretch>
            <a:fillRect/>
          </a:stretch>
        </p:blipFill>
        <p:spPr>
          <a:xfrm>
            <a:off x="1301319" y="1653508"/>
            <a:ext cx="10052481" cy="42378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5779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501650"/>
            <a:ext cx="3870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light bulb in the dark&#10;&#10;Description automatically generated with low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18" y="389279"/>
            <a:ext cx="7476663" cy="36972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35619" y="2899828"/>
            <a:ext cx="5740033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800" b="1" cap="none" spc="0" dirty="0">
                <a:solidFill>
                  <a:schemeClr val="bg1">
                    <a:lumMod val="65000"/>
                  </a:schemeClr>
                </a:solidFill>
                <a:effectLst/>
              </a:rPr>
              <a:t>THANK YOU.!</a:t>
            </a:r>
            <a:endParaRPr lang="en-US" sz="7800" b="1" cap="none" spc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4378"/>
            <a:ext cx="5316173" cy="6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320"/>
            <a:ext cx="4243184" cy="6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8775"/>
            <a:ext cx="12192000" cy="377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1340" y="142377"/>
            <a:ext cx="620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itka Text Semibold" pitchFamily="2" charset="0"/>
              </a:rPr>
              <a:t>Contributors:</a:t>
            </a:r>
            <a:endParaRPr lang="en-US" sz="4000" b="1" i="1" dirty="0">
              <a:latin typeface="Sitka Text Semibold" pitchFamily="2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0800000">
            <a:off x="8058563" y="1119411"/>
            <a:ext cx="3948483" cy="125325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018" y="1516637"/>
            <a:ext cx="423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 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Hazarath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 Sai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Mastan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 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Sitka Text Semibold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66" y="1184551"/>
            <a:ext cx="3875044" cy="1321608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99" y="1458810"/>
            <a:ext cx="2434642" cy="24346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67" y="2688556"/>
            <a:ext cx="3910879" cy="13216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0654" y="3118527"/>
            <a:ext cx="343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Anil Kumar Reddy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Sitka Text Semibold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063854" y="2831539"/>
            <a:ext cx="3941888" cy="13320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91851" y="3226356"/>
            <a:ext cx="327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Sitka Text Semibold" pitchFamily="2" charset="0"/>
              </a:rPr>
              <a:t>           </a:t>
            </a:r>
            <a:r>
              <a:rPr lang="en-IN" altLang="en-US" sz="2400" dirty="0">
                <a:solidFill>
                  <a:schemeClr val="bg2"/>
                </a:solidFill>
                <a:latin typeface="Sitka Text Semibold" pitchFamily="2" charset="0"/>
              </a:rPr>
              <a:t>Pawan </a:t>
            </a:r>
            <a:endParaRPr lang="en-IN" altLang="en-US" sz="2400" dirty="0">
              <a:solidFill>
                <a:schemeClr val="bg2"/>
              </a:solidFill>
              <a:latin typeface="Sitka Text Semibold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7510" y="4509901"/>
            <a:ext cx="4036979" cy="815674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95830" y="4663874"/>
            <a:ext cx="4036979" cy="46166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Sitka Text Semibold" pitchFamily="2" charset="0"/>
              </a:rPr>
              <a:t>       Janani Akanksha</a:t>
            </a:r>
            <a:endParaRPr lang="en-US" sz="2400" dirty="0">
              <a:solidFill>
                <a:schemeClr val="bg2"/>
              </a:solidFill>
              <a:latin typeface="Sitka Text Semi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01840" y="1591719"/>
            <a:ext cx="337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itka Text" panose="02000505000000020004" charset="0"/>
              </a:rPr>
              <a:t>    Shinde</a:t>
            </a:r>
            <a:r>
              <a:rPr lang="en-IN" dirty="0"/>
              <a:t> </a:t>
            </a:r>
            <a:r>
              <a:rPr lang="en-IN" sz="2400" dirty="0">
                <a:solidFill>
                  <a:schemeClr val="bg1"/>
                </a:solidFill>
                <a:latin typeface="Sitka Text" panose="02000505000000020004" charset="0"/>
              </a:rPr>
              <a:t>Praveen</a:t>
            </a:r>
            <a:r>
              <a:rPr lang="en-IN" dirty="0"/>
              <a:t> </a:t>
            </a:r>
            <a:endParaRPr lang="en-IN" sz="2400" dirty="0">
              <a:solidFill>
                <a:schemeClr val="bg1"/>
              </a:solidFill>
              <a:latin typeface="Sitka Text" panose="0200050500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7745"/>
            <a:ext cx="5316173" cy="6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809"/>
            <a:ext cx="4243184" cy="6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9591"/>
            <a:ext cx="12192000" cy="377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6173" y="87000"/>
            <a:ext cx="674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Sitka Text Semibold" pitchFamily="2" charset="0"/>
              </a:rPr>
              <a:t>Technologies Implemented</a:t>
            </a:r>
            <a:endParaRPr lang="en-US" sz="4000" b="1" i="1" dirty="0">
              <a:latin typeface="Sitka Text Semibold" pitchFamily="2" charset="0"/>
            </a:endParaRPr>
          </a:p>
        </p:txBody>
      </p:sp>
      <p:pic>
        <p:nvPicPr>
          <p:cNvPr id="9" name="Picture 8" descr="Icon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0" y="2502814"/>
            <a:ext cx="588145" cy="588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80" y="3707732"/>
            <a:ext cx="591363" cy="591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385" y="2481574"/>
            <a:ext cx="591363" cy="591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89" y="5030491"/>
            <a:ext cx="591363" cy="5913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1331" y="2528539"/>
            <a:ext cx="314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Selenium with Java</a:t>
            </a:r>
            <a:endParaRPr lang="en-US" sz="2400" dirty="0">
              <a:latin typeface="Sitka Text Semibol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331" y="3763426"/>
            <a:ext cx="2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Maven</a:t>
            </a:r>
            <a:endParaRPr lang="en-US" sz="2400" dirty="0">
              <a:latin typeface="Sitka Text Semibol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44127" y="2502814"/>
            <a:ext cx="167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TestNG</a:t>
            </a:r>
            <a:endParaRPr lang="en-US" sz="2400" dirty="0">
              <a:latin typeface="Sitka Text Semibol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4126" y="3719077"/>
            <a:ext cx="167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Jenkins</a:t>
            </a:r>
            <a:endParaRPr lang="en-US" sz="2400" dirty="0">
              <a:latin typeface="Sitka Text Semibold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384" y="3619249"/>
            <a:ext cx="591363" cy="5913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384" y="4965210"/>
            <a:ext cx="591363" cy="5913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91331" y="5095339"/>
            <a:ext cx="2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Eclipse IDE</a:t>
            </a:r>
            <a:endParaRPr lang="en-US" sz="2400" dirty="0">
              <a:latin typeface="Sitka Text Semibold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1956" y="5024038"/>
            <a:ext cx="173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GitHub</a:t>
            </a:r>
            <a:endParaRPr lang="en-US" sz="2400" dirty="0">
              <a:latin typeface="Sitka Text Semibold" pitchFamily="2" charset="0"/>
            </a:endParaRPr>
          </a:p>
        </p:txBody>
      </p:sp>
      <p:pic>
        <p:nvPicPr>
          <p:cNvPr id="22" name="Picture 21" descr="Logo, company name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27" y="736957"/>
            <a:ext cx="4370757" cy="1746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78775"/>
            <a:ext cx="12192000" cy="3775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83155" y="136525"/>
            <a:ext cx="3940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Sitka Text Semibold" pitchFamily="2" charset="0"/>
              </a:rPr>
              <a:t>Approach</a:t>
            </a:r>
            <a:endParaRPr lang="en-US" sz="4000" b="1" i="1" dirty="0">
              <a:latin typeface="Sitka Text Semibold" pitchFamily="2" charset="0"/>
            </a:endParaRPr>
          </a:p>
        </p:txBody>
      </p:sp>
      <p:sp>
        <p:nvSpPr>
          <p:cNvPr id="29" name="Rectangle: Folded Corner 28"/>
          <p:cNvSpPr/>
          <p:nvPr/>
        </p:nvSpPr>
        <p:spPr>
          <a:xfrm>
            <a:off x="3098307" y="879227"/>
            <a:ext cx="6560599" cy="467698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3" rtlCol="0" anchor="ctr"/>
          <a:lstStyle/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66982" y="1301794"/>
            <a:ext cx="54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The Hackathon Problem was analyzed, and scope of the problem statement was discussed</a:t>
            </a:r>
            <a:r>
              <a:rPr lang="en-US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.  </a:t>
            </a:r>
            <a:endParaRPr lang="en-US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0249" y="2213988"/>
            <a:ext cx="6081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Selenium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 : A open-source platform is used for automation of testing frameworks</a:t>
            </a:r>
            <a:r>
              <a:rPr lang="en-US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.</a:t>
            </a:r>
            <a:endParaRPr lang="en-US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6982" y="3244051"/>
            <a:ext cx="595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Multiple-Browsers such as </a:t>
            </a:r>
            <a:r>
              <a:rPr lang="en-US" sz="2000" b="1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Chrome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Edge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Internet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Explorer </a:t>
            </a:r>
            <a:r>
              <a:rPr lang="en-US" sz="2000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are used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.</a:t>
            </a:r>
            <a:endParaRPr lang="en-US" sz="20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66982" y="4345246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Operating System used for Automation is </a:t>
            </a:r>
            <a:r>
              <a:rPr lang="en-US" sz="2000" b="1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Windows-10</a:t>
            </a:r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.</a:t>
            </a:r>
            <a:endParaRPr lang="en-US" sz="20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pic>
        <p:nvPicPr>
          <p:cNvPr id="37" name="Picture 36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60" y="1027056"/>
            <a:ext cx="911461" cy="91146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59" y="4530636"/>
            <a:ext cx="908383" cy="90838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56" y="3352375"/>
            <a:ext cx="908383" cy="90838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58" y="2200729"/>
            <a:ext cx="908383" cy="908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Diagonal Corners Rounded 23"/>
          <p:cNvSpPr/>
          <p:nvPr/>
        </p:nvSpPr>
        <p:spPr>
          <a:xfrm>
            <a:off x="-26633" y="9778"/>
            <a:ext cx="12192000" cy="5808662"/>
          </a:xfrm>
          <a:prstGeom prst="round2Diag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501650"/>
            <a:ext cx="3870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19565" y="147707"/>
            <a:ext cx="530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problem Statement</a:t>
            </a:r>
            <a:endParaRPr lang="en-US" sz="4000" b="1" i="1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pic>
        <p:nvPicPr>
          <p:cNvPr id="39" name="Picture 38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2" y="1506399"/>
            <a:ext cx="1063763" cy="7078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2" y="4176368"/>
            <a:ext cx="1060796" cy="7071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7" y="3286608"/>
            <a:ext cx="1060796" cy="7071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2" y="2396848"/>
            <a:ext cx="1060796" cy="70719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24614" y="2447269"/>
            <a:ext cx="10351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Hospitals which are open 24*7.</a:t>
            </a:r>
            <a:endParaRPr lang="en-US" sz="22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33343" y="3341012"/>
            <a:ext cx="9637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 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Hospitals </a:t>
            </a:r>
            <a:r>
              <a:rPr lang="en-US" sz="22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w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hich have parking facility.</a:t>
            </a:r>
            <a:endParaRPr lang="en-US" sz="22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35984" y="4323425"/>
            <a:ext cx="9528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Hospitals having rating more than 3.5.</a:t>
            </a:r>
            <a:endParaRPr lang="en-US" sz="2200" dirty="0">
              <a:solidFill>
                <a:schemeClr val="bg2"/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24614" y="1567066"/>
            <a:ext cx="931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Site</a:t>
            </a:r>
            <a:r>
              <a:rPr lang="en-US" sz="2200" dirty="0">
                <a:solidFill>
                  <a:schemeClr val="bg1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 Used for Automation : </a:t>
            </a:r>
            <a:r>
              <a:rPr lang="en-US" sz="25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Sabon Next LT" panose="020B0502040204020203" pitchFamily="2" charset="0"/>
                <a:cs typeface="Sabon Next LT" panose="020B0502040204020203" pitchFamily="2" charset="0"/>
                <a:hlinkClick r:id="rId3"/>
              </a:rPr>
              <a:t>https://www.practo.com/</a:t>
            </a:r>
            <a:endParaRPr lang="en-US" sz="2500" b="1" u="sng" dirty="0">
              <a:solidFill>
                <a:schemeClr val="accent5">
                  <a:lumMod val="60000"/>
                  <a:lumOff val="40000"/>
                </a:schemeClr>
              </a:solidFill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64802" y="11781"/>
            <a:ext cx="4891595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abon Next LT" panose="020B0502040204020203" pitchFamily="2" charset="0"/>
                <a:cs typeface="Sabon Next LT" panose="020B0502040204020203" pitchFamily="2" charset="0"/>
              </a:rPr>
              <a:t>Detailed Description</a:t>
            </a:r>
            <a:endParaRPr lang="en-US" sz="4000" b="1" i="1" dirty="0"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pic>
        <p:nvPicPr>
          <p:cNvPr id="25" name="Picture 24" descr="Shape, circl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" y="510702"/>
            <a:ext cx="1766981" cy="17669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61596" y="3239336"/>
            <a:ext cx="5316173" cy="60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14232" y="3330090"/>
            <a:ext cx="5316173" cy="60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02" y="675052"/>
            <a:ext cx="1761897" cy="17679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735" y="675051"/>
            <a:ext cx="1761897" cy="17679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4673" y="2126623"/>
            <a:ext cx="3130158" cy="327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Sabon Next LT" panose="020B0502040204020203" pitchFamily="2" charset="0"/>
                <a:cs typeface="Sabon Next LT" panose="020B0502040204020203" pitchFamily="2" charset="0"/>
              </a:rPr>
              <a:t>For Bangalore city, Identify Hospitals that are Open 24/7 and  have Parking facility with rating more than 3.5; Display the hospital names</a:t>
            </a:r>
            <a:endParaRPr lang="en-US" sz="2000" dirty="0"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4245" y="2277683"/>
            <a:ext cx="3171026" cy="23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2C33"/>
                </a:solidFill>
                <a:effectLst/>
                <a:latin typeface="Roboto"/>
              </a:rPr>
              <a:t> </a:t>
            </a: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In Diagnostics page, pick all the top cities name &amp; store them in a List.</a:t>
            </a:r>
            <a:endParaRPr lang="en-US" sz="2000" b="0" i="0" dirty="0">
              <a:solidFill>
                <a:srgbClr val="272C33"/>
              </a:solidFill>
              <a:effectLst/>
              <a:latin typeface="Sabon Next LT" panose="020B0502040204020203" pitchFamily="2" charset="0"/>
              <a:cs typeface="Sabon Next LT" panose="020B05020402040202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Display them on the console</a:t>
            </a:r>
            <a:endParaRPr lang="en-US" sz="2000" dirty="0"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60945" y="2443044"/>
            <a:ext cx="3145476" cy="189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B0502040204020203" pitchFamily="2" charset="0"/>
                <a:cs typeface="Sabon Next LT" panose="020B0502040204020203" pitchFamily="2" charset="0"/>
              </a:rPr>
              <a:t>Go to Corporate Wellness, fill invalid details, schedule &amp; capture the warning message from the alert.</a:t>
            </a:r>
            <a:endParaRPr lang="en-US" sz="2000" dirty="0">
              <a:latin typeface="Sabon Next LT" panose="020B0502040204020203" pitchFamily="2" charset="0"/>
              <a:cs typeface="Sabon Next LT" panose="020B0502040204020203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1333" y="9325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2238" y="9325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98465" y="9212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3" y="1802297"/>
            <a:ext cx="9601196" cy="41744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7912" y="858644"/>
            <a:ext cx="8631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Content Placeholder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1969478"/>
            <a:ext cx="9326880" cy="3906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2254" y="1014761"/>
            <a:ext cx="84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Scenarios</a:t>
            </a:r>
            <a:endParaRPr lang="en-I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</a:fld>
            <a:endParaRPr lang="en-US"/>
          </a:p>
        </p:txBody>
      </p:sp>
      <p:pic>
        <p:nvPicPr>
          <p:cNvPr id="3" name="Content Placeholder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1" y="1842869"/>
            <a:ext cx="9601196" cy="4032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4127" y="747132"/>
            <a:ext cx="8084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endParaRPr lang="en-I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Presentation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Sitka Text Semibold</vt:lpstr>
      <vt:lpstr>Sitka Text</vt:lpstr>
      <vt:lpstr>Sabon Next LT</vt:lpstr>
      <vt:lpstr>Segoe UI Symbol</vt:lpstr>
      <vt:lpstr>Roboto</vt:lpstr>
      <vt:lpstr>Times New Roman</vt:lpstr>
      <vt:lpstr>Calibri</vt:lpstr>
      <vt:lpstr>Microsoft YaHei</vt:lpstr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Bomble, Akshata</dc:creator>
  <cp:lastModifiedBy>Pawan Nautiyal</cp:lastModifiedBy>
  <cp:revision>29</cp:revision>
  <dcterms:created xsi:type="dcterms:W3CDTF">2021-03-10T11:47:00Z</dcterms:created>
  <dcterms:modified xsi:type="dcterms:W3CDTF">2022-08-27T02:54:27Z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0x010100E4FADC0DF693F7498CEC8126C89E44B2</vt:lpwstr>
  </property>
  <property fmtid="{D5CDD505-2E9C-101B-9397-08002B2CF9AE}" pid="3" name="ICV">
    <vt:lpwstr>19B8E5F2DD2F48A1B57F29BB63AC206D</vt:lpwstr>
  </property>
  <property fmtid="{D5CDD505-2E9C-101B-9397-08002B2CF9AE}" pid="4" name="KSOProductBuildVer">
    <vt:lpwstr>1033-11.2.0.11254</vt:lpwstr>
  </property>
</Properties>
</file>