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61-BD63-40E8-BA8D-AB9314FBA8E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3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61-BD63-40E8-BA8D-AB9314FBA8E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61-BD63-40E8-BA8D-AB9314FBA8E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61-BD63-40E8-BA8D-AB9314FBA8E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8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61-BD63-40E8-BA8D-AB9314FBA8E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61-BD63-40E8-BA8D-AB9314FBA8E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61-BD63-40E8-BA8D-AB9314FBA8E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4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61-BD63-40E8-BA8D-AB9314FBA8E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9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61-BD63-40E8-BA8D-AB9314FBA8E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8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61-BD63-40E8-BA8D-AB9314FBA8E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2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2761-BD63-40E8-BA8D-AB9314FBA8E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8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2761-BD63-40E8-BA8D-AB9314FBA8E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EF8D-1A5E-408E-9630-321313F2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8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CLINIC WEBSITE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web development based project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Developed by:- BIDISHA CHOWDHURY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229600" cy="4648200"/>
          </a:xfrm>
        </p:spPr>
      </p:pic>
    </p:spTree>
    <p:extLst>
      <p:ext uri="{BB962C8B-B14F-4D97-AF65-F5344CB8AC3E}">
        <p14:creationId xmlns:p14="http://schemas.microsoft.com/office/powerpoint/2010/main" val="307138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295399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accent4">
                    <a:lumMod val="75000"/>
                  </a:schemeClr>
                </a:solidFill>
              </a:rPr>
              <a:t>OVERVIEW</a:t>
            </a:r>
            <a:endParaRPr lang="en-US" b="1" i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4114800"/>
          </a:xfrm>
        </p:spPr>
        <p:txBody>
          <a:bodyPr>
            <a:noAutofit/>
          </a:bodyPr>
          <a:lstStyle/>
          <a:p>
            <a:pPr algn="l"/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Clinical documentation (CD) is the creation of a digital 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  or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analog record detailing a medical treatment, medical trial or clinical test. Clinical documents must be accurate, timely and reflect specific services provided to a patient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algn="l"/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General Medical Council (GMC) outlines the requirements within Good Medical Practice 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, stating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that one must, "keep clear, accurate, and legible notes, report relevant clinical findings, document decisions made and by whom, document the information given to patients, document any drugs or other 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treatment. 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2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142999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</a:rPr>
              <a:t>OBJECTIVE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505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linical management means the 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programs that apply systems, science, incentives, and information to improve medical practice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 and assist both consumers and their support system to become engaged in a collaborative process designed to manage medical/social/behavioral health conditions more effectively.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9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06997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SOFTWARE REQUIREMENTS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3657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Text Editor: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VISUAL STUDIO</a:t>
            </a:r>
          </a:p>
          <a:p>
            <a:pPr algn="l"/>
            <a:r>
              <a:rPr lang="en-US" sz="2800" dirty="0" smtClean="0"/>
              <a:t>FRONTEND:-                       BROWSER:</a:t>
            </a:r>
          </a:p>
          <a:p>
            <a:pPr algn="l"/>
            <a:r>
              <a:rPr lang="en-US" sz="2800" dirty="0" smtClean="0"/>
              <a:t>1. HTML                            GOOGLE CHROME</a:t>
            </a:r>
          </a:p>
          <a:p>
            <a:pPr algn="l"/>
            <a:r>
              <a:rPr lang="en-US" sz="2800" dirty="0" smtClean="0"/>
              <a:t>2. BOOTSTRAP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089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066799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</a:rPr>
              <a:t>SYSTEM USER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388620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Clinic management system 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improves the general efficiency of the organization by automating the entire system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. The software helps in streamlining every element of a healthcare center. Some of which includes recordkeeping, printing out prescriptions, charting, scheduling patients'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appointments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, and billing functions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86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CLINICAL REASONING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 descr="C:\Users\TAPAS\Desktop\Clinical-Reasoning-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4582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12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</a:rPr>
              <a:t>THANK YOU</a:t>
            </a:r>
            <a:endParaRPr lang="en-US" sz="8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CLINIC WEBSITE web development based project                                                                        Developed by:- BIDISHA CHOWDHURY</vt:lpstr>
      <vt:lpstr>OVERVIEW</vt:lpstr>
      <vt:lpstr>OBJECTIVE</vt:lpstr>
      <vt:lpstr>SOFTWARE REQUIREMENTS</vt:lpstr>
      <vt:lpstr>SYSTEM USER</vt:lpstr>
      <vt:lpstr>CLINICAL REASONING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 WEBSITE</dc:title>
  <dc:creator>TAPAS</dc:creator>
  <cp:lastModifiedBy>TAPAS</cp:lastModifiedBy>
  <cp:revision>8</cp:revision>
  <dcterms:created xsi:type="dcterms:W3CDTF">2022-01-19T10:04:06Z</dcterms:created>
  <dcterms:modified xsi:type="dcterms:W3CDTF">2022-02-01T19:47:38Z</dcterms:modified>
</cp:coreProperties>
</file>