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2761-BD63-40E8-BA8D-AB9314FBA8E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CLINIC WEBSITE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web development based project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Developed by:- BIDISHA CHOWDHURY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TAPAS\Desktop\00_Preview.__large_pre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9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OVERVIEW</a:t>
            </a:r>
            <a:endParaRPr lang="en-US" b="1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114800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Clinical documentation (CD) is the creation of a digital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 or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analog record detailing a medical treatment, medical trial or clinical test. Clinical documents must be accurate, timely and reflect specific services provided to a patient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General Medical Council (GMC) outlines the requirements within Good Medical Practice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, stating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that one must, "keep clear, accurate, and legible notes, report relevant clinical findings, document decisions made and by whom, document the information given to patients, document any drugs or other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treatment. 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linical management means the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programs that apply systems, science, incentives, and information to improve medical practice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and assist both consumers and their support system to become engaged in a collaborative process designed to manage medical/social/behavioral health conditions more effectively.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06997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SOFTWARE REQUIREMENTS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Text Editor: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</a:p>
          <a:p>
            <a:pPr algn="l"/>
            <a:r>
              <a:rPr lang="en-US" sz="2800" dirty="0" smtClean="0"/>
              <a:t>FRONTEND:-                       BROWSER:</a:t>
            </a:r>
          </a:p>
          <a:p>
            <a:pPr algn="l"/>
            <a:r>
              <a:rPr lang="en-US" sz="2800" dirty="0" smtClean="0"/>
              <a:t>1. HTML                            GOOGLE CHROME</a:t>
            </a:r>
          </a:p>
          <a:p>
            <a:pPr algn="l"/>
            <a:r>
              <a:rPr lang="en-US" sz="2800" dirty="0" smtClean="0"/>
              <a:t>2. 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89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SYSTEM USER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862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Clinic management system 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improves the general efficiency of the organization by automating the entire system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. The software helps in streamlining every element of a healthcare center. Some of which includes recordkeeping, printing out prescriptions, charting, scheduling patients'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appointments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, and billing functions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8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CLINICAL REASONING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C:\Users\TAPAS\Desktop\Clinical-Reasoning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58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CLINIC WEBSITE web development based project                                                                        Developed by:- BIDISHA CHOWDHURY</vt:lpstr>
      <vt:lpstr>OVERVIEW</vt:lpstr>
      <vt:lpstr>OBJECTIVE</vt:lpstr>
      <vt:lpstr>SOFTWARE REQUIREMENTS</vt:lpstr>
      <vt:lpstr>SYSTEM USER</vt:lpstr>
      <vt:lpstr>CLINICAL REASONING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WEBSITE</dc:title>
  <dc:creator>TAPAS</dc:creator>
  <cp:lastModifiedBy>TAPAS</cp:lastModifiedBy>
  <cp:revision>7</cp:revision>
  <dcterms:created xsi:type="dcterms:W3CDTF">2022-01-19T10:04:06Z</dcterms:created>
  <dcterms:modified xsi:type="dcterms:W3CDTF">2022-01-19T11:17:13Z</dcterms:modified>
</cp:coreProperties>
</file>