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5E43-6DF6-4B4B-9B7E-676A8914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 Hotel  website </a:t>
            </a:r>
            <a:endParaRPr lang="en-IN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06D65-5057-4090-9086-6CFE7CB7E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      Web  development  based  project </a:t>
            </a:r>
          </a:p>
          <a:p>
            <a:r>
              <a:rPr lang="en-US" i="1" dirty="0"/>
              <a:t>                                                                                      Developed by :-   Akash Kashyap       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C456E47-6E2E-431F-AA76-3FA9457C64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64" t="7635" r="26413" b="4146"/>
          <a:stretch/>
        </p:blipFill>
        <p:spPr>
          <a:xfrm>
            <a:off x="7812349" y="809918"/>
            <a:ext cx="3497801" cy="44545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0216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0D7736-EE32-4D81-B181-5190A8B7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601" y="816746"/>
            <a:ext cx="9603275" cy="905522"/>
          </a:xfrm>
        </p:spPr>
        <p:txBody>
          <a:bodyPr/>
          <a:lstStyle/>
          <a:p>
            <a:r>
              <a:rPr lang="en-US" b="1" i="1" dirty="0"/>
              <a:t>                           Overview</a:t>
            </a:r>
            <a:endParaRPr lang="en-IN" b="1" i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569A75-A150-4C18-9AC1-809C8060F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11045"/>
            <a:ext cx="9603275" cy="3655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 this project  is totally dynamic and responsive type . In this project  our goal is to build a responsive and attractive hotel website and for good looking I added  some  animation and hover effects ,With using bootstrap 5 and </a:t>
            </a:r>
            <a:r>
              <a:rPr lang="en-US" b="1" dirty="0" err="1"/>
              <a:t>javaScript</a:t>
            </a:r>
            <a:r>
              <a:rPr lang="en-US" b="1" dirty="0"/>
              <a:t> .  In  this web page there  is multiple pages added so whenever you click any button so you will get that page. This website  totally divided  in 8 sections  like   home ,gallery ,rooms ,food , feedback and  contact, </a:t>
            </a:r>
            <a:r>
              <a:rPr lang="en-IN" b="1" dirty="0"/>
              <a:t>every section contains all the details, and images  according to that section ,and in the last we have a footer section so in this section </a:t>
            </a:r>
            <a:r>
              <a:rPr lang="en-IN" b="1" dirty="0" err="1"/>
              <a:t>i</a:t>
            </a:r>
            <a:r>
              <a:rPr lang="en-IN" b="1" dirty="0"/>
              <a:t> added all the highlighted details about this hotel and also there is a book now button that links with contact page and in the last line of this web there is a copyright mark with hotel web name and contact number.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602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1E19-7FB9-4CDE-87D9-4D509A8B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                Software  Requirements 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46DF1-2EAB-4BB6-BCBC-9CEE87A2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IDE/Text Editor:</a:t>
            </a:r>
          </a:p>
          <a:p>
            <a:pPr marL="0" indent="0">
              <a:buNone/>
            </a:pPr>
            <a:r>
              <a:rPr lang="en-US" dirty="0"/>
              <a:t>                   * Visual Studio Code                                                                  Browser:</a:t>
            </a:r>
          </a:p>
          <a:p>
            <a:pPr marL="0" indent="0">
              <a:buNone/>
            </a:pPr>
            <a:r>
              <a:rPr lang="en-US" dirty="0"/>
              <a:t>                   * Git Bash CLI                                                                                   * Safari</a:t>
            </a:r>
          </a:p>
          <a:p>
            <a:pPr marL="0" indent="0">
              <a:buNone/>
            </a:pPr>
            <a:r>
              <a:rPr lang="en-US" dirty="0"/>
              <a:t>  Front End :                                                                                                          * Google Chrome </a:t>
            </a:r>
          </a:p>
          <a:p>
            <a:pPr marL="0" indent="0">
              <a:buNone/>
            </a:pPr>
            <a:r>
              <a:rPr lang="en-US" dirty="0"/>
              <a:t>                 *HTML5                                                                                               * Mozilla </a:t>
            </a:r>
            <a:r>
              <a:rPr lang="en-US" dirty="0" err="1"/>
              <a:t>FireFox</a:t>
            </a:r>
            <a:r>
              <a:rPr lang="en-US" dirty="0"/>
              <a:t>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*CSS3</a:t>
            </a:r>
          </a:p>
          <a:p>
            <a:pPr marL="0" indent="0">
              <a:buNone/>
            </a:pPr>
            <a:r>
              <a:rPr lang="en-US" dirty="0"/>
              <a:t>                 *JavaScript</a:t>
            </a:r>
          </a:p>
          <a:p>
            <a:pPr marL="0" indent="0">
              <a:buNone/>
            </a:pPr>
            <a:r>
              <a:rPr lang="en-US" dirty="0"/>
              <a:t>                  *Bootstrap5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78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2FC4-08B4-4B35-9E8A-8FE5717B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B50F-42D2-430B-A6F5-CF4D17FC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candara" panose="020E0502030303020204" pitchFamily="34" charset="0"/>
              </a:rPr>
              <a:t>Provide users with </a:t>
            </a:r>
            <a:r>
              <a:rPr lang="en-US" b="1" i="0" dirty="0">
                <a:solidFill>
                  <a:srgbClr val="2B2B2B"/>
                </a:solidFill>
                <a:effectLst/>
                <a:latin typeface="candara" panose="020E0502030303020204" pitchFamily="34" charset="0"/>
              </a:rPr>
              <a:t>clear and precise information</a:t>
            </a:r>
            <a:r>
              <a:rPr lang="en-US" b="0" i="0" dirty="0">
                <a:solidFill>
                  <a:srgbClr val="2B2B2B"/>
                </a:solidFill>
                <a:effectLst/>
                <a:latin typeface="candara" panose="020E0502030303020204" pitchFamily="34" charset="0"/>
              </a:rPr>
              <a:t> referring to their search criteria.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B2B2B"/>
                </a:solidFill>
                <a:effectLst/>
                <a:latin typeface="candara" panose="020E0502030303020204" pitchFamily="34" charset="0"/>
              </a:rPr>
              <a:t>Reassure them</a:t>
            </a:r>
            <a:r>
              <a:rPr lang="en-US" b="0" i="0" dirty="0">
                <a:solidFill>
                  <a:srgbClr val="2B2B2B"/>
                </a:solidFill>
                <a:effectLst/>
                <a:latin typeface="candara" panose="020E0502030303020204" pitchFamily="34" charset="0"/>
              </a:rPr>
              <a:t> about your hotel’s quality, value and significance.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B2B2B"/>
                </a:solidFill>
                <a:effectLst/>
                <a:latin typeface="candara" panose="020E0502030303020204" pitchFamily="34" charset="0"/>
              </a:rPr>
              <a:t>Make it a dream</a:t>
            </a:r>
            <a:r>
              <a:rPr lang="en-US" b="0" i="0" dirty="0">
                <a:solidFill>
                  <a:srgbClr val="2B2B2B"/>
                </a:solidFill>
                <a:effectLst/>
                <a:latin typeface="candara" panose="020E0502030303020204" pitchFamily="34" charset="0"/>
              </a:rPr>
              <a:t> and desire for them to stay at, and experience your hotel.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candara" panose="020E0502030303020204" pitchFamily="34" charset="0"/>
              </a:rPr>
              <a:t>Allow them to easily check rates and availability so they can </a:t>
            </a:r>
            <a:r>
              <a:rPr lang="en-US" b="1" i="0" dirty="0">
                <a:solidFill>
                  <a:srgbClr val="2B2B2B"/>
                </a:solidFill>
                <a:effectLst/>
                <a:latin typeface="candara" panose="020E0502030303020204" pitchFamily="34" charset="0"/>
              </a:rPr>
              <a:t>book their rooms promptly and effortlessly</a:t>
            </a:r>
            <a:r>
              <a:rPr lang="en-US" b="0" i="0" dirty="0">
                <a:solidFill>
                  <a:srgbClr val="2B2B2B"/>
                </a:solidFill>
                <a:effectLst/>
                <a:latin typeface="candara" panose="020E0502030303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2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98B5-A544-406C-9001-67F1CF4C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                        System  users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1F06-9002-4C40-9BE5-6DE1E8A9D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795" y="2015732"/>
            <a:ext cx="9661060" cy="3450613"/>
          </a:xfrm>
        </p:spPr>
        <p:txBody>
          <a:bodyPr/>
          <a:lstStyle/>
          <a:p>
            <a:r>
              <a:rPr lang="en-US" b="1" u="sng" dirty="0"/>
              <a:t>Admin</a:t>
            </a:r>
            <a:r>
              <a:rPr lang="en-US" dirty="0"/>
              <a:t> :Use case of admin are managed payments, manage booking , manage customers , manage hotel , manage rooms ,managed services , manage user and  full hotel booking system operations .</a:t>
            </a:r>
          </a:p>
          <a:p>
            <a:r>
              <a:rPr lang="en-US" b="1" u="sng" dirty="0"/>
              <a:t>User</a:t>
            </a:r>
            <a:r>
              <a:rPr lang="en-US" dirty="0"/>
              <a:t>  : Use case of system user are managed payments , manage booking , manage customers , manage hotel , manage rooms manage services .</a:t>
            </a:r>
          </a:p>
          <a:p>
            <a:r>
              <a:rPr lang="en-US" b="1" u="sng" dirty="0"/>
              <a:t>Hotel</a:t>
            </a:r>
            <a:r>
              <a:rPr lang="en-US" dirty="0"/>
              <a:t>  : use case of hotel are check booking request , allot rooms , create invoice , collect payments .</a:t>
            </a:r>
          </a:p>
          <a:p>
            <a:r>
              <a:rPr lang="en-IN" dirty="0"/>
              <a:t>Customer : </a:t>
            </a:r>
            <a:r>
              <a:rPr lang="en-US" dirty="0"/>
              <a:t>Use case of customers are search hotels , book rooms, make payments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0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6796F58-2457-4AA8-9081-4A64BD26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988769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u="sng" dirty="0"/>
              <a:t>Use case diagram of hotel booking system</a:t>
            </a:r>
            <a:endParaRPr lang="en-IN" u="s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CC51BE-55B2-461B-8212-12B9076A6DDB}"/>
              </a:ext>
            </a:extLst>
          </p:cNvPr>
          <p:cNvSpPr/>
          <p:nvPr/>
        </p:nvSpPr>
        <p:spPr>
          <a:xfrm>
            <a:off x="1449244" y="1944210"/>
            <a:ext cx="9538975" cy="4149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36E39FF-9A49-4958-8E33-6366C15B9A5D}"/>
              </a:ext>
            </a:extLst>
          </p:cNvPr>
          <p:cNvSpPr/>
          <p:nvPr/>
        </p:nvSpPr>
        <p:spPr>
          <a:xfrm>
            <a:off x="2405847" y="2505572"/>
            <a:ext cx="3542191" cy="2929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 Hotel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560F7B1-B71C-4118-842C-451F7AD5A66F}"/>
              </a:ext>
            </a:extLst>
          </p:cNvPr>
          <p:cNvSpPr/>
          <p:nvPr/>
        </p:nvSpPr>
        <p:spPr>
          <a:xfrm>
            <a:off x="2405845" y="2912725"/>
            <a:ext cx="3542191" cy="2929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 Customer</a:t>
            </a:r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27500F-49C7-49FF-BCC4-F3786F343D35}"/>
              </a:ext>
            </a:extLst>
          </p:cNvPr>
          <p:cNvSpPr/>
          <p:nvPr/>
        </p:nvSpPr>
        <p:spPr>
          <a:xfrm>
            <a:off x="2585662" y="4803390"/>
            <a:ext cx="2876365" cy="275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 Rooms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741E6A-0391-4047-ACBD-A1632633A2DE}"/>
              </a:ext>
            </a:extLst>
          </p:cNvPr>
          <p:cNvSpPr/>
          <p:nvPr/>
        </p:nvSpPr>
        <p:spPr>
          <a:xfrm>
            <a:off x="2585661" y="5238920"/>
            <a:ext cx="2876365" cy="275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 Services</a:t>
            </a:r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BF897D-63D4-44DC-B221-FEB7A30EC180}"/>
              </a:ext>
            </a:extLst>
          </p:cNvPr>
          <p:cNvSpPr/>
          <p:nvPr/>
        </p:nvSpPr>
        <p:spPr>
          <a:xfrm>
            <a:off x="2585660" y="5708346"/>
            <a:ext cx="2876365" cy="275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 Payments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083A7B5-2ADD-4DA2-A854-1212905E4AFC}"/>
              </a:ext>
            </a:extLst>
          </p:cNvPr>
          <p:cNvSpPr/>
          <p:nvPr/>
        </p:nvSpPr>
        <p:spPr>
          <a:xfrm>
            <a:off x="6738152" y="2106492"/>
            <a:ext cx="2778711" cy="3018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 Rooms</a:t>
            </a:r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38A47C7-1B87-4FF1-8473-D96290CFC724}"/>
              </a:ext>
            </a:extLst>
          </p:cNvPr>
          <p:cNvSpPr/>
          <p:nvPr/>
        </p:nvSpPr>
        <p:spPr>
          <a:xfrm>
            <a:off x="6738151" y="2548435"/>
            <a:ext cx="2778711" cy="2752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Hotels</a:t>
            </a:r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EC42521-56F7-46F1-947C-C2AAAB4C0289}"/>
              </a:ext>
            </a:extLst>
          </p:cNvPr>
          <p:cNvSpPr/>
          <p:nvPr/>
        </p:nvSpPr>
        <p:spPr>
          <a:xfrm>
            <a:off x="6738151" y="2941281"/>
            <a:ext cx="2778711" cy="3284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Payments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955EAB0-1AA4-44BC-B8D1-FB407F8A8E39}"/>
              </a:ext>
            </a:extLst>
          </p:cNvPr>
          <p:cNvSpPr/>
          <p:nvPr/>
        </p:nvSpPr>
        <p:spPr>
          <a:xfrm>
            <a:off x="6454066" y="4800221"/>
            <a:ext cx="2778711" cy="3295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Allow Rooms</a:t>
            </a:r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93CC2AC-23E5-4B9F-B0A5-DB3AA852247A}"/>
              </a:ext>
            </a:extLst>
          </p:cNvPr>
          <p:cNvSpPr/>
          <p:nvPr/>
        </p:nvSpPr>
        <p:spPr>
          <a:xfrm>
            <a:off x="6463646" y="5238920"/>
            <a:ext cx="2778711" cy="2929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Collect Payments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AB5B9EB-8423-4BDF-986E-1FE34FE83D6A}"/>
              </a:ext>
            </a:extLst>
          </p:cNvPr>
          <p:cNvSpPr/>
          <p:nvPr/>
        </p:nvSpPr>
        <p:spPr>
          <a:xfrm>
            <a:off x="6454065" y="5690252"/>
            <a:ext cx="2778711" cy="2574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Checked Booking Request</a:t>
            </a:r>
            <a:endParaRPr lang="en-I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1E5E93E-2DEF-41AF-831E-5F371F98D6EC}"/>
              </a:ext>
            </a:extLst>
          </p:cNvPr>
          <p:cNvSpPr/>
          <p:nvPr/>
        </p:nvSpPr>
        <p:spPr>
          <a:xfrm>
            <a:off x="4438836" y="3461751"/>
            <a:ext cx="3169328" cy="2618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And Logout From System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A257702-4FBA-4356-B2C6-E8498DF1789D}"/>
              </a:ext>
            </a:extLst>
          </p:cNvPr>
          <p:cNvSpPr/>
          <p:nvPr/>
        </p:nvSpPr>
        <p:spPr>
          <a:xfrm>
            <a:off x="4438836" y="3834612"/>
            <a:ext cx="3169328" cy="271305"/>
          </a:xfrm>
          <a:prstGeom prst="roundRect">
            <a:avLst>
              <a:gd name="adj" fmla="val 360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My Profile</a:t>
            </a:r>
            <a:endParaRPr lang="en-I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14ADA06-A8AD-4D88-A915-443178FB5B76}"/>
              </a:ext>
            </a:extLst>
          </p:cNvPr>
          <p:cNvSpPr/>
          <p:nvPr/>
        </p:nvSpPr>
        <p:spPr>
          <a:xfrm>
            <a:off x="4438836" y="4242434"/>
            <a:ext cx="3204837" cy="271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Change Account password</a:t>
            </a:r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5141693-7211-4887-AFE1-B6D21387B83F}"/>
              </a:ext>
            </a:extLst>
          </p:cNvPr>
          <p:cNvSpPr/>
          <p:nvPr/>
        </p:nvSpPr>
        <p:spPr>
          <a:xfrm>
            <a:off x="2405846" y="2092204"/>
            <a:ext cx="3542191" cy="2929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 Users And Full application</a:t>
            </a:r>
            <a:endParaRPr lang="en-IN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082DD43-D628-4E8A-BA3B-1594F6C87E87}"/>
              </a:ext>
            </a:extLst>
          </p:cNvPr>
          <p:cNvSpPr/>
          <p:nvPr/>
        </p:nvSpPr>
        <p:spPr>
          <a:xfrm>
            <a:off x="1562470" y="2408332"/>
            <a:ext cx="133165" cy="1401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89D241-6C7D-408A-8736-B5B147120976}"/>
              </a:ext>
            </a:extLst>
          </p:cNvPr>
          <p:cNvSpPr/>
          <p:nvPr/>
        </p:nvSpPr>
        <p:spPr>
          <a:xfrm>
            <a:off x="1562470" y="5184353"/>
            <a:ext cx="133165" cy="1091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6A8F524-44AB-412A-BFD7-02F4C53F4BAE}"/>
              </a:ext>
            </a:extLst>
          </p:cNvPr>
          <p:cNvSpPr/>
          <p:nvPr/>
        </p:nvSpPr>
        <p:spPr>
          <a:xfrm>
            <a:off x="10384539" y="2210097"/>
            <a:ext cx="139084" cy="175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5FCAD05-F6FF-4AEC-A785-9512D0C768A4}"/>
              </a:ext>
            </a:extLst>
          </p:cNvPr>
          <p:cNvSpPr/>
          <p:nvPr/>
        </p:nvSpPr>
        <p:spPr>
          <a:xfrm>
            <a:off x="10354091" y="4895273"/>
            <a:ext cx="139073" cy="939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214635-F1BB-467D-89A1-C8923A821B8C}"/>
              </a:ext>
            </a:extLst>
          </p:cNvPr>
          <p:cNvCxnSpPr>
            <a:cxnSpLocks/>
          </p:cNvCxnSpPr>
          <p:nvPr/>
        </p:nvCxnSpPr>
        <p:spPr>
          <a:xfrm flipH="1">
            <a:off x="1625114" y="2592609"/>
            <a:ext cx="1" cy="250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819E77-E4DC-4B64-B978-8F445273EDF7}"/>
              </a:ext>
            </a:extLst>
          </p:cNvPr>
          <p:cNvCxnSpPr/>
          <p:nvPr/>
        </p:nvCxnSpPr>
        <p:spPr>
          <a:xfrm>
            <a:off x="1645751" y="5293486"/>
            <a:ext cx="0" cy="238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8F1A649-72ED-4DFE-B129-15D86D5903C4}"/>
              </a:ext>
            </a:extLst>
          </p:cNvPr>
          <p:cNvCxnSpPr/>
          <p:nvPr/>
        </p:nvCxnSpPr>
        <p:spPr>
          <a:xfrm>
            <a:off x="10454081" y="2385518"/>
            <a:ext cx="0" cy="325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CFF38A4-0435-4A9F-ADFB-CE70572A982F}"/>
              </a:ext>
            </a:extLst>
          </p:cNvPr>
          <p:cNvCxnSpPr/>
          <p:nvPr/>
        </p:nvCxnSpPr>
        <p:spPr>
          <a:xfrm>
            <a:off x="10423627" y="4989250"/>
            <a:ext cx="0" cy="249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D8830F-E28F-4A64-A0C2-EEA99DA0A87D}"/>
              </a:ext>
            </a:extLst>
          </p:cNvPr>
          <p:cNvCxnSpPr/>
          <p:nvPr/>
        </p:nvCxnSpPr>
        <p:spPr>
          <a:xfrm>
            <a:off x="10423627" y="5078594"/>
            <a:ext cx="7635" cy="8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9E25631-08A8-4E8B-BFFC-B0DDEA9D4B26}"/>
              </a:ext>
            </a:extLst>
          </p:cNvPr>
          <p:cNvCxnSpPr>
            <a:cxnSpLocks/>
          </p:cNvCxnSpPr>
          <p:nvPr/>
        </p:nvCxnSpPr>
        <p:spPr>
          <a:xfrm>
            <a:off x="1468628" y="2611671"/>
            <a:ext cx="318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D57D3C-01DE-44B5-811D-9C8D17486283}"/>
              </a:ext>
            </a:extLst>
          </p:cNvPr>
          <p:cNvCxnSpPr/>
          <p:nvPr/>
        </p:nvCxnSpPr>
        <p:spPr>
          <a:xfrm flipH="1">
            <a:off x="1468628" y="2823644"/>
            <a:ext cx="159369" cy="117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B16BF59-D3A7-445D-88C1-37B851686E6C}"/>
              </a:ext>
            </a:extLst>
          </p:cNvPr>
          <p:cNvCxnSpPr>
            <a:cxnSpLocks/>
          </p:cNvCxnSpPr>
          <p:nvPr/>
        </p:nvCxnSpPr>
        <p:spPr>
          <a:xfrm flipH="1">
            <a:off x="1451580" y="5376522"/>
            <a:ext cx="3357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28FF406-5D4C-4232-805E-E5B4480646A2}"/>
              </a:ext>
            </a:extLst>
          </p:cNvPr>
          <p:cNvCxnSpPr/>
          <p:nvPr/>
        </p:nvCxnSpPr>
        <p:spPr>
          <a:xfrm flipH="1">
            <a:off x="1468628" y="5531886"/>
            <a:ext cx="159369" cy="158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9EFFB5C-9C25-4D8E-A158-31FD2CA73E7F}"/>
              </a:ext>
            </a:extLst>
          </p:cNvPr>
          <p:cNvCxnSpPr>
            <a:cxnSpLocks/>
          </p:cNvCxnSpPr>
          <p:nvPr/>
        </p:nvCxnSpPr>
        <p:spPr>
          <a:xfrm>
            <a:off x="1641313" y="5513962"/>
            <a:ext cx="146053" cy="19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DFA22EB-A456-4B34-9E93-B5A16A0D3B04}"/>
              </a:ext>
            </a:extLst>
          </p:cNvPr>
          <p:cNvCxnSpPr>
            <a:cxnSpLocks/>
          </p:cNvCxnSpPr>
          <p:nvPr/>
        </p:nvCxnSpPr>
        <p:spPr>
          <a:xfrm flipH="1">
            <a:off x="10244831" y="2478383"/>
            <a:ext cx="4527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4E04102-99FD-4D85-88E4-A7C05C1B4B0A}"/>
              </a:ext>
            </a:extLst>
          </p:cNvPr>
          <p:cNvCxnSpPr>
            <a:cxnSpLocks/>
          </p:cNvCxnSpPr>
          <p:nvPr/>
        </p:nvCxnSpPr>
        <p:spPr>
          <a:xfrm flipH="1">
            <a:off x="10235953" y="5078594"/>
            <a:ext cx="339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B772805-5ADB-47ED-BBE6-530D134708D6}"/>
              </a:ext>
            </a:extLst>
          </p:cNvPr>
          <p:cNvCxnSpPr>
            <a:cxnSpLocks/>
          </p:cNvCxnSpPr>
          <p:nvPr/>
        </p:nvCxnSpPr>
        <p:spPr>
          <a:xfrm flipH="1">
            <a:off x="10166411" y="2711352"/>
            <a:ext cx="287670" cy="314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6566E09-0A6B-498B-9705-4717A75DF607}"/>
              </a:ext>
            </a:extLst>
          </p:cNvPr>
          <p:cNvCxnSpPr/>
          <p:nvPr/>
        </p:nvCxnSpPr>
        <p:spPr>
          <a:xfrm>
            <a:off x="10454081" y="2738738"/>
            <a:ext cx="243512" cy="259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34552AD-5EBE-4DD0-9371-FAA53847116E}"/>
              </a:ext>
            </a:extLst>
          </p:cNvPr>
          <p:cNvCxnSpPr/>
          <p:nvPr/>
        </p:nvCxnSpPr>
        <p:spPr>
          <a:xfrm>
            <a:off x="10431262" y="5238919"/>
            <a:ext cx="198268" cy="146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5855FC1-A556-43E3-B981-FAA1886BC004}"/>
              </a:ext>
            </a:extLst>
          </p:cNvPr>
          <p:cNvCxnSpPr/>
          <p:nvPr/>
        </p:nvCxnSpPr>
        <p:spPr>
          <a:xfrm flipH="1">
            <a:off x="10243977" y="5238919"/>
            <a:ext cx="172016" cy="173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391C16D-DB8D-4B03-B512-264007F573B8}"/>
              </a:ext>
            </a:extLst>
          </p:cNvPr>
          <p:cNvCxnSpPr/>
          <p:nvPr/>
        </p:nvCxnSpPr>
        <p:spPr>
          <a:xfrm flipV="1">
            <a:off x="1737918" y="2297631"/>
            <a:ext cx="667927" cy="180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9127A7C-0E1C-465C-8626-055BDD3E85AF}"/>
              </a:ext>
            </a:extLst>
          </p:cNvPr>
          <p:cNvCxnSpPr>
            <a:endCxn id="20" idx="1"/>
          </p:cNvCxnSpPr>
          <p:nvPr/>
        </p:nvCxnSpPr>
        <p:spPr>
          <a:xfrm flipV="1">
            <a:off x="1658283" y="2652053"/>
            <a:ext cx="747564" cy="13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0323875-C626-4770-9008-7670F6FF67EE}"/>
              </a:ext>
            </a:extLst>
          </p:cNvPr>
          <p:cNvCxnSpPr/>
          <p:nvPr/>
        </p:nvCxnSpPr>
        <p:spPr>
          <a:xfrm flipV="1">
            <a:off x="1781601" y="2927895"/>
            <a:ext cx="558650" cy="54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BC3A0D4-644E-48E0-A212-3AB53EDADD78}"/>
              </a:ext>
            </a:extLst>
          </p:cNvPr>
          <p:cNvCxnSpPr>
            <a:stCxn id="20" idx="1"/>
          </p:cNvCxnSpPr>
          <p:nvPr/>
        </p:nvCxnSpPr>
        <p:spPr>
          <a:xfrm flipH="1">
            <a:off x="1695635" y="2652053"/>
            <a:ext cx="710212" cy="2394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8221D4A-F637-46CF-B091-1038E58EEEA2}"/>
              </a:ext>
            </a:extLst>
          </p:cNvPr>
          <p:cNvCxnSpPr/>
          <p:nvPr/>
        </p:nvCxnSpPr>
        <p:spPr>
          <a:xfrm>
            <a:off x="1663317" y="2674681"/>
            <a:ext cx="2775520" cy="910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01289F0-3630-4C32-A4E5-5911333B1922}"/>
              </a:ext>
            </a:extLst>
          </p:cNvPr>
          <p:cNvCxnSpPr>
            <a:endCxn id="33" idx="1"/>
          </p:cNvCxnSpPr>
          <p:nvPr/>
        </p:nvCxnSpPr>
        <p:spPr>
          <a:xfrm>
            <a:off x="1622232" y="2705640"/>
            <a:ext cx="2816604" cy="126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524DEF8-915A-4172-84C8-426CCE9EB517}"/>
              </a:ext>
            </a:extLst>
          </p:cNvPr>
          <p:cNvCxnSpPr>
            <a:endCxn id="34" idx="1"/>
          </p:cNvCxnSpPr>
          <p:nvPr/>
        </p:nvCxnSpPr>
        <p:spPr>
          <a:xfrm>
            <a:off x="1737918" y="2868425"/>
            <a:ext cx="2700918" cy="15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2FA216F-DBDF-4C69-A686-500CEDD8152D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1781601" y="3592694"/>
            <a:ext cx="2657235" cy="153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EAF40A-DC9A-49F2-B925-1FCEEE9236A7}"/>
              </a:ext>
            </a:extLst>
          </p:cNvPr>
          <p:cNvCxnSpPr/>
          <p:nvPr/>
        </p:nvCxnSpPr>
        <p:spPr>
          <a:xfrm flipH="1">
            <a:off x="1846555" y="3970264"/>
            <a:ext cx="2592281" cy="1214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D3F0F7D-FEF9-46F2-ADD9-85BA1CE401B4}"/>
              </a:ext>
            </a:extLst>
          </p:cNvPr>
          <p:cNvCxnSpPr>
            <a:stCxn id="34" idx="1"/>
          </p:cNvCxnSpPr>
          <p:nvPr/>
        </p:nvCxnSpPr>
        <p:spPr>
          <a:xfrm flipH="1">
            <a:off x="1883309" y="4378087"/>
            <a:ext cx="2555527" cy="858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CC4BA49-419C-4A31-AE66-263E917AA23B}"/>
              </a:ext>
            </a:extLst>
          </p:cNvPr>
          <p:cNvCxnSpPr>
            <a:cxnSpLocks/>
          </p:cNvCxnSpPr>
          <p:nvPr/>
        </p:nvCxnSpPr>
        <p:spPr>
          <a:xfrm>
            <a:off x="1583891" y="2968027"/>
            <a:ext cx="966189" cy="1999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867D2B1-BFD6-47D5-8B3E-CF13A146DD56}"/>
              </a:ext>
            </a:extLst>
          </p:cNvPr>
          <p:cNvCxnSpPr/>
          <p:nvPr/>
        </p:nvCxnSpPr>
        <p:spPr>
          <a:xfrm>
            <a:off x="1619473" y="2823644"/>
            <a:ext cx="162128" cy="174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03ABCA2-1654-488A-9357-72F44FF719D0}"/>
              </a:ext>
            </a:extLst>
          </p:cNvPr>
          <p:cNvCxnSpPr>
            <a:stCxn id="22" idx="1"/>
          </p:cNvCxnSpPr>
          <p:nvPr/>
        </p:nvCxnSpPr>
        <p:spPr>
          <a:xfrm flipH="1">
            <a:off x="1787366" y="4940992"/>
            <a:ext cx="798296" cy="444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5744372-6AAA-4E01-8310-4E303D227FBA}"/>
              </a:ext>
            </a:extLst>
          </p:cNvPr>
          <p:cNvCxnSpPr/>
          <p:nvPr/>
        </p:nvCxnSpPr>
        <p:spPr>
          <a:xfrm>
            <a:off x="1548312" y="2982777"/>
            <a:ext cx="1037348" cy="239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7D9A340-242A-4041-85A7-E9933C42E3BE}"/>
              </a:ext>
            </a:extLst>
          </p:cNvPr>
          <p:cNvCxnSpPr>
            <a:stCxn id="23" idx="1"/>
          </p:cNvCxnSpPr>
          <p:nvPr/>
        </p:nvCxnSpPr>
        <p:spPr>
          <a:xfrm flipH="1">
            <a:off x="1829349" y="5376522"/>
            <a:ext cx="756312" cy="6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821E65F-E132-4C2C-BE00-6F6B416316D3}"/>
              </a:ext>
            </a:extLst>
          </p:cNvPr>
          <p:cNvCxnSpPr/>
          <p:nvPr/>
        </p:nvCxnSpPr>
        <p:spPr>
          <a:xfrm>
            <a:off x="1468628" y="3059206"/>
            <a:ext cx="1117032" cy="2759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CFCC9DE-A8C5-4603-83FE-D9A921EC365D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1787365" y="5570744"/>
            <a:ext cx="798295" cy="27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A065450-A11B-42BE-99CC-44B56FFB26A5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9516863" y="2257412"/>
            <a:ext cx="763481" cy="12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EA09B53-ED69-4500-BF2D-2AAB4E121A28}"/>
              </a:ext>
            </a:extLst>
          </p:cNvPr>
          <p:cNvCxnSpPr>
            <a:cxnSpLocks/>
          </p:cNvCxnSpPr>
          <p:nvPr/>
        </p:nvCxnSpPr>
        <p:spPr>
          <a:xfrm flipH="1">
            <a:off x="9516863" y="2493198"/>
            <a:ext cx="813122" cy="81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F19A23F-DA24-4461-A66D-0332C54D7E06}"/>
              </a:ext>
            </a:extLst>
          </p:cNvPr>
          <p:cNvCxnSpPr>
            <a:cxnSpLocks/>
          </p:cNvCxnSpPr>
          <p:nvPr/>
        </p:nvCxnSpPr>
        <p:spPr>
          <a:xfrm flipH="1">
            <a:off x="9548361" y="2659903"/>
            <a:ext cx="758614" cy="338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BDA8B74-CD4B-4ED6-B0F4-35D2B6609388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7608164" y="3162855"/>
            <a:ext cx="2672180" cy="42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6C002BE-C5E9-4DB5-BA9F-E832B12E769C}"/>
              </a:ext>
            </a:extLst>
          </p:cNvPr>
          <p:cNvCxnSpPr>
            <a:endCxn id="33" idx="3"/>
          </p:cNvCxnSpPr>
          <p:nvPr/>
        </p:nvCxnSpPr>
        <p:spPr>
          <a:xfrm flipH="1">
            <a:off x="7608164" y="3025498"/>
            <a:ext cx="2627789" cy="944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77E0292-27BC-446B-AFAD-B3B0D1AFEF24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643673" y="3025498"/>
            <a:ext cx="2762222" cy="1352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9186178-62B1-44F4-B525-4D77D43C8DAC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>
            <a:off x="7608164" y="3592694"/>
            <a:ext cx="2766294" cy="131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36A03E1-620B-4404-8606-FF957AC38E61}"/>
              </a:ext>
            </a:extLst>
          </p:cNvPr>
          <p:cNvCxnSpPr>
            <a:endCxn id="39" idx="3"/>
          </p:cNvCxnSpPr>
          <p:nvPr/>
        </p:nvCxnSpPr>
        <p:spPr>
          <a:xfrm>
            <a:off x="7608164" y="3967882"/>
            <a:ext cx="2766294" cy="100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165C57A2-ACDE-41AE-BD9B-8347DC4D9929}"/>
              </a:ext>
            </a:extLst>
          </p:cNvPr>
          <p:cNvCxnSpPr>
            <a:stCxn id="34" idx="3"/>
          </p:cNvCxnSpPr>
          <p:nvPr/>
        </p:nvCxnSpPr>
        <p:spPr>
          <a:xfrm>
            <a:off x="7643673" y="4378087"/>
            <a:ext cx="2710418" cy="66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7DBA19C-7E7A-4302-BAEC-135EE76940B8}"/>
              </a:ext>
            </a:extLst>
          </p:cNvPr>
          <p:cNvCxnSpPr/>
          <p:nvPr/>
        </p:nvCxnSpPr>
        <p:spPr>
          <a:xfrm flipH="1" flipV="1">
            <a:off x="9242357" y="5046913"/>
            <a:ext cx="1064618" cy="137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3B026E5-D720-4AB7-BC62-C7E4A16D3A07}"/>
              </a:ext>
            </a:extLst>
          </p:cNvPr>
          <p:cNvCxnSpPr>
            <a:endCxn id="29" idx="3"/>
          </p:cNvCxnSpPr>
          <p:nvPr/>
        </p:nvCxnSpPr>
        <p:spPr>
          <a:xfrm flipH="1">
            <a:off x="9242357" y="5312161"/>
            <a:ext cx="1037987" cy="7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BF3DE1A-35C1-47E8-BF91-D169E9190425}"/>
              </a:ext>
            </a:extLst>
          </p:cNvPr>
          <p:cNvCxnSpPr/>
          <p:nvPr/>
        </p:nvCxnSpPr>
        <p:spPr>
          <a:xfrm>
            <a:off x="10280344" y="540824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8390A2B-2156-4D92-8C8F-F35DECE9D793}"/>
              </a:ext>
            </a:extLst>
          </p:cNvPr>
          <p:cNvCxnSpPr>
            <a:cxnSpLocks/>
          </p:cNvCxnSpPr>
          <p:nvPr/>
        </p:nvCxnSpPr>
        <p:spPr>
          <a:xfrm flipH="1">
            <a:off x="9232776" y="5513961"/>
            <a:ext cx="1047568" cy="30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3ECB8A8-381F-4D25-99AD-F08904801790}"/>
              </a:ext>
            </a:extLst>
          </p:cNvPr>
          <p:cNvSpPr/>
          <p:nvPr/>
        </p:nvSpPr>
        <p:spPr>
          <a:xfrm>
            <a:off x="719042" y="2637917"/>
            <a:ext cx="810206" cy="25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8968C4B-FF61-45EF-9849-47575B3D54A1}"/>
              </a:ext>
            </a:extLst>
          </p:cNvPr>
          <p:cNvSpPr/>
          <p:nvPr/>
        </p:nvSpPr>
        <p:spPr>
          <a:xfrm>
            <a:off x="10629430" y="2559304"/>
            <a:ext cx="1124501" cy="237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  <a:endParaRPr lang="en-IN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C77CC8E-50C5-427E-8C67-FAB653BE1D1E}"/>
              </a:ext>
            </a:extLst>
          </p:cNvPr>
          <p:cNvSpPr/>
          <p:nvPr/>
        </p:nvSpPr>
        <p:spPr>
          <a:xfrm>
            <a:off x="538276" y="5774220"/>
            <a:ext cx="1358272" cy="234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User</a:t>
            </a:r>
            <a:endParaRPr lang="en-IN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06A3A72-387E-44D2-BD0D-80E52E671149}"/>
              </a:ext>
            </a:extLst>
          </p:cNvPr>
          <p:cNvSpPr/>
          <p:nvPr/>
        </p:nvSpPr>
        <p:spPr>
          <a:xfrm>
            <a:off x="10697593" y="5236539"/>
            <a:ext cx="1124501" cy="305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Hotel</a:t>
            </a:r>
            <a:endParaRPr lang="en-IN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9D36DBD-F7C9-490E-87E9-8A9F068EE91E}"/>
              </a:ext>
            </a:extLst>
          </p:cNvPr>
          <p:cNvSpPr/>
          <p:nvPr/>
        </p:nvSpPr>
        <p:spPr>
          <a:xfrm>
            <a:off x="5948036" y="141155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83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46C2F-C6E1-453F-A5CE-36BD5F3F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Thank  You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A5BDF-41D1-429D-945E-B53BCBF09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9957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196</TotalTime>
  <Words>437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candara</vt:lpstr>
      <vt:lpstr>Gill Sans MT</vt:lpstr>
      <vt:lpstr>Gallery</vt:lpstr>
      <vt:lpstr> Hotel  website </vt:lpstr>
      <vt:lpstr>                           Overview</vt:lpstr>
      <vt:lpstr>                        Software  Requirements   </vt:lpstr>
      <vt:lpstr>                            Objective</vt:lpstr>
      <vt:lpstr>                                 System  users </vt:lpstr>
      <vt:lpstr> Use case diagram of hotel booking system</vt:lpstr>
      <vt:lpstr>                     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Hotel  website </dc:title>
  <dc:creator>spectranet lucknow</dc:creator>
  <cp:lastModifiedBy>spectranet lucknow</cp:lastModifiedBy>
  <cp:revision>2</cp:revision>
  <dcterms:created xsi:type="dcterms:W3CDTF">2022-01-18T16:52:23Z</dcterms:created>
  <dcterms:modified xsi:type="dcterms:W3CDTF">2022-01-18T20:10:53Z</dcterms:modified>
</cp:coreProperties>
</file>