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5f887d01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5f887d01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5f887d01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5f887d01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5f887d01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5f887d01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5f887d01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5f887d01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5f887d01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5f887d01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5f887d01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5f887d01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f887d01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5f887d01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5f887d01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5f887d01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5f887d01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5f887d01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5f887d01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5f887d01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5f887d0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5f887d0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5f887d01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5f887d01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5f887d0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5f887d0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5f887d01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5f887d01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5f887d0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5f887d0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5f887d01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5f887d01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5f887d01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5f887d01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5f887d01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5f887d01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&amp; String in JavaScript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Exploring Array Methods, String Functions, and Looping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Array Method: map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Creates a new array with the results of calling a provided function on every element in the array.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800" y="1709125"/>
            <a:ext cx="3822475" cy="11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700" y="3277550"/>
            <a:ext cx="38766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filter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Creates a new array with all elements that pass the test implemented by the provided function.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725" y="1789850"/>
            <a:ext cx="4339875" cy="92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725" y="3335225"/>
            <a:ext cx="4339876" cy="1437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forEach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Executes a provided function once for each array element.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900" y="1626200"/>
            <a:ext cx="40689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575" y="3185275"/>
            <a:ext cx="39489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indexOf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Returns the first index at which a given element can be found in the array, or -1 if it is not present.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913" y="2170400"/>
            <a:ext cx="26479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299" y="3473625"/>
            <a:ext cx="4109525" cy="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findIndex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644675" y="200675"/>
            <a:ext cx="4166400" cy="4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Returns the index of the first element in the array that satisfies the provided testing function. Otherwise, it returns -1.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25" y="1570750"/>
            <a:ext cx="4339875" cy="9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963" y="3173750"/>
            <a:ext cx="41664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includes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Determines whether an array includes a certain element, returning true or false as appropriate.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163" y="1997425"/>
            <a:ext cx="28670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500" y="3419200"/>
            <a:ext cx="4166401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every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644675" y="189125"/>
            <a:ext cx="4166400" cy="4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Tests whether all elements in the array pass the test implemented by the provided function.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075" y="1559200"/>
            <a:ext cx="4166399" cy="7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75" y="3242950"/>
            <a:ext cx="41664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some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644675" y="131475"/>
            <a:ext cx="4166400" cy="4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Tests whether at least one element in the array passes the test implemented by the provided function.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825" y="1582275"/>
            <a:ext cx="4116825" cy="8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825" y="3173725"/>
            <a:ext cx="40573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Looping in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644675" y="85350"/>
            <a:ext cx="4166400" cy="45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Using for loop 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 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125" y="500913"/>
            <a:ext cx="39243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725" y="2781625"/>
            <a:ext cx="39243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Methods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Push, Pop, Shift, Unshift, Splice, map, filter, forEach, indexOf, findIndex, includes, every, some.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Looping Techniques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Using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loop and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to iterate over arrays.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Array Functions (Push, Pop, Shift, Unshift, Splice)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Arrays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array is a collection of elements, each identified by an index.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25" y="2163200"/>
            <a:ext cx="3810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925" y="3646575"/>
            <a:ext cx="38100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Push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Adds one or more elements to the end of an array.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375" y="1786625"/>
            <a:ext cx="38727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950" y="3320175"/>
            <a:ext cx="40195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Pop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Removes the last element from an array.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425" y="1905175"/>
            <a:ext cx="26670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547" y="3604500"/>
            <a:ext cx="37557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Shift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677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Removes the first element from an array.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863" y="1816363"/>
            <a:ext cx="25241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323" y="3169700"/>
            <a:ext cx="40183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Unshift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Adds one or more elements to the beginning of an array.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213" y="1859050"/>
            <a:ext cx="40671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225" y="3522500"/>
            <a:ext cx="4067176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Splice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Adds/Removes elements from an array at a specific index.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550" y="1635800"/>
            <a:ext cx="4001776" cy="7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246" y="3088775"/>
            <a:ext cx="41664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Method: Slice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644675" y="177600"/>
            <a:ext cx="4166400" cy="4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: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slice()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in JavaScript is used to extract a section of an array or string and return it as a new array or string without modifying the original array or string.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525" y="3314450"/>
            <a:ext cx="4324674" cy="15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438" y="2160725"/>
            <a:ext cx="25241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Strings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string is a sequence of characters.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750" y="1915375"/>
            <a:ext cx="31527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588" y="3669625"/>
            <a:ext cx="30765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