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PT Sans Narrow"/>
      <p:regular r:id="rId23"/>
      <p:bold r:id="rId24"/>
    </p:embeddedFont>
    <p:embeddedFont>
      <p:font typeface="Roboto Mono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626b36d52_0_2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f626b36d52_0_2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f626b36d52_0_2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f626b36d52_0_2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626b36d52_0_2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f626b36d52_0_2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626b36d52_0_2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f626b36d52_0_2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f626b36d52_0_2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f626b36d52_0_2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626b36d52_0_2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f626b36d52_0_2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626b36d52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626b36d52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626b36d52_0_2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626b36d52_0_2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626b36d52_0_2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626b36d52_0_2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626b36d52_0_2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626b36d52_0_2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626b36d52_0_2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626b36d52_0_2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626b36d52_0_2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f626b36d52_0_2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626b36d52_0_2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f626b36d52_0_2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626b36d52_0_2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626b36d52_0_2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JavaScript Events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Understanding Event Handling in JavaScript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Stopping Event Propagation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stopPropagation() :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175" y="2493150"/>
            <a:ext cx="668655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Advanced Event Handling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 Delegation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Attaching a single event listener to a parent element to manage events for all child elements.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838" y="3214525"/>
            <a:ext cx="671512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 Events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and Dispatching Custom Events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2571738"/>
            <a:ext cx="723900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a Simple Modal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Code Snippet : 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2241025"/>
            <a:ext cx="67818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Form Validation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Snippet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350" y="2131225"/>
            <a:ext cx="721995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Takeaways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 events allow you to make web pages interactive.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Various events exist for different actions (click, keypress, form submit, etc.).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 event handling can significantly improve user experience.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JavaScript Events?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Events are actions or occurrences that happen in the browser, such as a user clicking a button, typing in a field, or loading a page.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Events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Click, Mouseover, Keydown, Load, etc.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Add Event Listeners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addEventListener :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Example :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3718838"/>
            <a:ext cx="64008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588" y="1876800"/>
            <a:ext cx="642937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Events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Mouse Events :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click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dblclick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mouseover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mouseout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r>
              <a:rPr lang="en-GB" sz="1500"/>
              <a:t>: </a:t>
            </a:r>
            <a:endParaRPr sz="150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25" y="3407938"/>
            <a:ext cx="645795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Keyboard Events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keydown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keyup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keypress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 </a:t>
            </a:r>
            <a:r>
              <a:rPr lang="en-GB" sz="1500"/>
              <a:t>: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38" y="2978000"/>
            <a:ext cx="492442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Form Events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submit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focus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blur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change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r>
              <a:rPr lang="en-GB" sz="1500"/>
              <a:t>: </a:t>
            </a:r>
            <a:endParaRPr sz="150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375" y="3143238"/>
            <a:ext cx="678180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Event Handling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Inline Event Handling :</a:t>
            </a:r>
            <a:r>
              <a:rPr lang="en-GB" sz="1600"/>
              <a:t> </a:t>
            </a:r>
            <a:r>
              <a:rPr lang="en-GB" sz="1600"/>
              <a:t>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Directly assign an event to an HTML element.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: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025" y="2823263"/>
            <a:ext cx="5619750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4107875" y="1584575"/>
            <a:ext cx="50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Event Propagation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Bubbling vs. Capturing : 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Bubbling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Events move from the target element up to the root.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Capturing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Events move from the root down to the target element.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213" y="2868563"/>
            <a:ext cx="635317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Preventing Default Actions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254025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Using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preventDefault() :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200" y="2390113"/>
            <a:ext cx="61722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