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5f47f3a0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5f47f3a0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5f47f3a0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5f47f3a0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f47f3a0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5f47f3a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f47f3a0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5f47f3a0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f47f3a0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5f47f3a0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5f47f3a0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5f47f3a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5f47f3a0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5f47f3a0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5f47f3a0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5f47f3a0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5f47f3a0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5f47f3a0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5f47f3a0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5f47f3a0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5f47f3a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5f47f3a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f47f3a0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5f47f3a0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5f47f3a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5f47f3a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f47f3a0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5f47f3a0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5f47f3a0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5f47f3a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5f47f3a0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5f47f3a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f47f3a0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5f47f3a0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f47f3a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f47f3a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5f47f3a0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5f47f3a0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Function Concepts, Recursion, and Arrow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Variables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616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within a function and can only be accessed inside that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475" y="2571750"/>
            <a:ext cx="39147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are reusable blocks of code.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invoked using 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and arguments allow flexibility.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return values and can be used in expressions.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 are confined to the function scope.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Function Types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supports various types of functions, each with different use cases.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different function types is crucial for writing clean, efficient, and reusable code.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Named Functions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that have a name associated with them.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using 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followed by the function name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75" y="3113625"/>
            <a:ext cx="33528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Functions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without a name.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assigned to a variable or used as an argument in other functions.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25" y="2571750"/>
            <a:ext cx="3543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Arrow Functions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concise syntax for writing functions using 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(arrow) operator.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used for short functions.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463" y="3265975"/>
            <a:ext cx="35528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Immediately Invoked Function Expressions (IIFE)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644675" y="339050"/>
            <a:ext cx="4166400" cy="4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that are executed immediately after being defined.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Wrapped in parentheses and followed by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invoke them.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325973"/>
            <a:ext cx="4339876" cy="10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Functions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644675" y="304450"/>
            <a:ext cx="41664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that call themselves during their execution.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used for problems that can be broken down into smaller, similar problems.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200" y="3344275"/>
            <a:ext cx="36766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Higher-Order Functions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that take other functions as arguments or return them as results.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Commonly used in functional programming.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3" y="3231000"/>
            <a:ext cx="43761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Closure Function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50" y="0"/>
            <a:ext cx="481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232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JavaScript Functions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JavaScript Function?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block of code designed to perform a specific task.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are executed when they are invoked or called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Functions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Functions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Functions within functions.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Functions with persistent lexical scope.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Arrow Functions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Concise syntax for functions.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IIFE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Functions that execute immediately.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Definition Methods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Declaration, Expression, Arrow, IIFE.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Functions calling themselves.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&amp; Return Types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Passing values and getting results from functions.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Function Syntax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8522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Function Syntax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Function identifier.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Listed in parentheses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Code to be executed, enclosed in curly brackets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75" y="3009825"/>
            <a:ext cx="37065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Parameters and Arguments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562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listed as a part of the function definition.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name(parameter1, parameter2) { ... 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passed to the function when it is invoked.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the function, they behave as local variables.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Invocation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Invoke a Function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Invoked when an event occurs (e.g., button click).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Call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Invoked from JavaScript code.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Self-invoked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75" y="3542775"/>
            <a:ext cx="36861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Return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Statement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Stops the execution of the function.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value to the caller.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350" y="2433375"/>
            <a:ext cx="3967025" cy="14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Functions?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Reuse Code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code once, use it multiple times.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same function with different arguments to produce different results.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()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Invoking Functions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is used to call the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75" y="2378000"/>
            <a:ext cx="3810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as Variable Values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Functions in Variables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be used directly as variable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500" y="2514625"/>
            <a:ext cx="4166400" cy="6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