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f3f176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5f3f176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5f3f1761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5f3f1761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f3f176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5f3f176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f3f176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f3f176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5f3f1761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5f3f1761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5f3f1761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5f3f1761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5f3f176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5f3f176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Understanding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lang="en-GB" sz="1100">
                <a:solidFill>
                  <a:schemeClr val="dk1"/>
                </a:solidFill>
              </a:rPr>
              <a:t>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Loops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Loops?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 allow the execution of a block of code multiple times based on a condition.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Loops in JavaScript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Executes a block of code a specified number of times.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25" y="2493350"/>
            <a:ext cx="4255500" cy="8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Reasoning with the for Loop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112775"/>
            <a:ext cx="4166400" cy="4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Print numbers divisible by 3 between 1 and 30.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Example</a:t>
            </a: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loop runs from 1 to 30.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the loop, the </a:t>
            </a:r>
            <a:r>
              <a:rPr lang="en-GB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checks if the number is divisible by 3.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true, the number is printed.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25" y="1086350"/>
            <a:ext cx="34766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Executes a block of code as long as a specified condition is true.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13" y="1870600"/>
            <a:ext cx="35909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 while Loop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Executes a block of code once, then repeats the loop as long as the condition is true.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75" y="2158900"/>
            <a:ext cx="38576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Looping Structures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246800"/>
            <a:ext cx="4166400" cy="4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for loops with a known number of iterations.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when the number of iterations is not known beforehand.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the loop runs at least once.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Scenario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Iterating over a fixed array.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Waiting for user input until valid input is given.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Running a menu-driven program at least once.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Loops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Best for known iterations.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Best for unknown iterations.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 while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at least one iteration.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Iterating over data structures, user input validation, and more.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