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33960fdf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33960fdf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33960fdf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33960fdf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33960fdf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33960fdf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33960fdf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33960fdf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33960fdf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33960fdf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33960fdf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33960fdf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33960fdf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33960fdf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33960fdf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33960fdf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33960fdf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33960fdf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 in JavaScript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Objects with Arrays, Looping, Properties, and Methods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Points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can store complex data with properties and methods.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Arrays can hold multiple objects.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Looping and conditions can access and manipulate objects within arrays.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Objects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Objects are collections of properties, where each property is a key-value pair.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450" y="2285750"/>
            <a:ext cx="2790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 with Arrays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in Arrays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Arrays can contain objects as elements.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425" y="1732200"/>
            <a:ext cx="339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4432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Looping Through Arrays of Objects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675" y="1171925"/>
            <a:ext cx="38980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675" y="3275600"/>
            <a:ext cx="3898001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Objects with Loops and Conditions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within Loop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300" y="1251225"/>
            <a:ext cx="42413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Quotes with Objects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Creating Quote Objects :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Displaying Quotes 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224" y="1050350"/>
            <a:ext cx="42348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374" y="3323675"/>
            <a:ext cx="4086450" cy="8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Properties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Properties are key-value pairs associated with an object.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50" y="1774475"/>
            <a:ext cx="25336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975" y="3381350"/>
            <a:ext cx="37338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Methods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Methods are functions that are properties of an object.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263" y="1689488"/>
            <a:ext cx="23812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488" y="3125150"/>
            <a:ext cx="31527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Combining Objects and Methods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