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Roboto Mon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font" Target="fonts/Roboto-regular.fntdata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RobotoMon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3325cbb8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3325cbb8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3325cbb8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3325cbb8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3325cbb8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3325cbb8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3325cbb8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3325cbb8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3325cbb8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3325cbb8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3325cbb8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3325cbb8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Conditional Statements in JavaScript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Understanding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100">
                <a:solidFill>
                  <a:schemeClr val="dk1"/>
                </a:solidFill>
              </a:rPr>
              <a:t>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-GB" sz="1100">
                <a:solidFill>
                  <a:schemeClr val="dk1"/>
                </a:solidFill>
              </a:rPr>
              <a:t>, and Nested Statements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Conditional Statements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Conditional Statements?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the flow of execution based on conditions.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Conditional Statements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Nested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if-else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if-else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Ladder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if-else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Ladder with Logical Operators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if Statement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Executes a block of code if the specified condition is true.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: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2571750"/>
            <a:ext cx="3882025" cy="134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Nested if-else Statement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An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if-else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 inside another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block.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Usage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Used to check multiple conditions.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Syntax :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925" y="2571750"/>
            <a:ext cx="3750976" cy="20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if-else Ladder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series of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if-else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statements used to choose among multiple options.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Syntax: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2391850"/>
            <a:ext cx="4109300" cy="23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if-else Ladder with Logical Operators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Using logical operators (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&amp;&amp;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||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to combine conditions in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if-else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ladder.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Logical Operators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&amp;&amp;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(AND): True if both conditions are true.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||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(OR): True if at least one condition is true.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(NOT): Inverts the boolean value.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450" y="3199125"/>
            <a:ext cx="4553175" cy="17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of Conditional Statements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Basic condition checking.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Nested </a:t>
            </a:r>
            <a:r>
              <a:rPr b="1"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if-else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Multiple levels of conditions.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if-else</a:t>
            </a: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Ladder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Multiple conditions with different outcomes.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if-else</a:t>
            </a: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Ladder with Logical Operators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Combining conditions with logical operators.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