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5eab61b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5eab61b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5eab61b5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5eab61b5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eab61b5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5eab61b5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eab61b5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eab61b5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5eab61b5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5eab61b5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eab61b5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eab61b5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5eab61b5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5eab61b5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eab61b5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eab61b5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and Variables in JavaScript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Variables, Data Types, and Their Initialization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Variables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223725"/>
            <a:ext cx="4166400" cy="4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What is a Variable?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>
                <a:solidFill>
                  <a:srgbClr val="000000"/>
                </a:solidFill>
              </a:rPr>
              <a:t>A named container used to store data values.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>
                <a:solidFill>
                  <a:srgbClr val="000000"/>
                </a:solidFill>
              </a:rPr>
              <a:t>Variables can hold different types of data such as numbers, strings, and objects.</a:t>
            </a:r>
            <a:br>
              <a:rPr lang="en-GB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-GB" sz="1500">
                <a:solidFill>
                  <a:srgbClr val="000000"/>
                </a:solidFill>
              </a:rPr>
              <a:t>Purpose of Variables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>
                <a:solidFill>
                  <a:srgbClr val="000000"/>
                </a:solidFill>
              </a:rPr>
              <a:t>To manage and manipulate data within programs.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 sz="1500">
                <a:solidFill>
                  <a:srgbClr val="000000"/>
                </a:solidFill>
              </a:rPr>
              <a:t>To make code more readable and maintainable.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Variables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31475"/>
            <a:ext cx="4166400" cy="4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(ES5)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Function-scoped.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redeclared and updated.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(ES6)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Block-scoped.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updated but not redeclared in the same scope.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(ES6)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Block-scoped.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be updated or redeclared.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3923350"/>
            <a:ext cx="390322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Initializing Variables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Assigning an initial value to a variable at the time of declaration.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50" y="1812925"/>
            <a:ext cx="4166400" cy="9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 Types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200675"/>
            <a:ext cx="4166400" cy="4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Primitive Data Types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numeric values.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num = 42;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sequences of characters.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str = "Hello";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true or false values.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bool = true;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Undefined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 variable that has been declared but not assigned a value.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undef;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 deliberate non-value.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n = null;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Symbol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(ES6): Represents a unique identifier.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sym = Symbol();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 Types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Data Types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 collection of key-value pairs.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obj = { name: "Alice", age: 25 };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an ordered list of values.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arr = [1, 2, 3, 4];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Represents a block of code designed to perform a task.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greet() { console.log("Hello");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Coercion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Type Conversion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JavaScript can automatically convert data types in certain situations.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and Number Addition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: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571750"/>
            <a:ext cx="4253150" cy="4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4675" y="3852400"/>
            <a:ext cx="4253150" cy="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Data Types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154525"/>
            <a:ext cx="4166400" cy="47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string indicating the type of the variable.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Examples 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42;          // "number"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"Hello";    // "string"</a:t>
            </a:r>
            <a:endParaRPr sz="1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true;       // "boolean"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null;       // "object"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undefined;  // "undefined"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{};         // "object"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typeof [];         // "object"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Summary of Key Points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Named containers to hold data, declared 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Primitive (Number, String, Boolean, Undefined, Null, Symbol) and Reference (Object, Array, Function).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Assigning initial values to variables at declaration.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Coercion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Automatic conversion of data types in JavaScript.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