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3321651a4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3321651a4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3321651a4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3321651a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321651a4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321651a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3321651a4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3321651a4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3321651a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3321651a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3321651a4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3321651a4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3321651a4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3321651a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3321651a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3321651a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3321651a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3321651a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321651a4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3321651a4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3321651a4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3321651a4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JavaScript - ES5 vs ES6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Evolution of JavaScript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Spread and Rest Operators</a:t>
            </a:r>
            <a:br>
              <a:rPr lang="en-GB"/>
            </a:br>
            <a:br>
              <a:rPr lang="en-GB"/>
            </a:br>
            <a:r>
              <a:rPr lang="en-GB" sz="2300"/>
              <a:t>numbers = [1, 5, 2, 8, 3]</a:t>
            </a:r>
            <a:endParaRPr sz="23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644675" y="108400"/>
            <a:ext cx="4166400" cy="4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Arguments and Arrays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apply()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spreading arrays: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Math.max.apply(null, numbers).</a:t>
            </a:r>
            <a:b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500"/>
              <a:buFont typeface="Roboto Mono"/>
              <a:buChar char="○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 Math.min with apply() to find the minimum number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Spread and Rest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Spread: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Math.max(...numbers)</a:t>
            </a:r>
            <a:b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500"/>
              <a:buFont typeface="Roboto Mono"/>
              <a:buChar char="○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 Math.min with the spread operator to find the minimum number.</a:t>
            </a:r>
            <a:b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Rest: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sum(...args) { return args.reduce((a, b) =&gt; a + b);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 in ES6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Constructor Functions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Person(name) { this.name = name;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Classes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 Person { constructor(name) { this.name = name; }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intuitive OOP syntax.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of ES5 vs ES6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 brings modern features that make code more concise, readable, and maintainable.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Encourages better coding practices and supports advanced JavaScript concepts.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Encouragement to Explore ES6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using ES6 features in your projects to write more efficient code.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Introduction to JavaScript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JavaScript?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high-level, interpreted programming language.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create dynamic content on websites.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for front-end development.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History of JavaScript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in 1995 by Netscape.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as ECMAScript (ES).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versions: ES3 (1999), ES5 (2009), ES6 (2015).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/>
              <a:t>Why ES6?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of ES5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modern features for scalable applications.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Verbose syntax for common tasks.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of ES6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Released in 2015 as a major update.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Brought significant improvements and new features.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Modernized JavaScript to meet developer needs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Differences between ES5 and ES6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Enhancements</a:t>
            </a:r>
            <a:endParaRPr b="1" sz="34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88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 (ECMAScript 2015) introduced many features that make code cleaner, more concise, and more powerful.</a:t>
            </a:r>
            <a:b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8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support for object-oriented and functional programming.</a:t>
            </a:r>
            <a:b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8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 supports primitive data types like string, number, boolean, null, and undefined, while ES6 adds 'symbol' for unique values.</a:t>
            </a:r>
            <a:b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4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88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4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 uses for loops for iteration, while ES6 introduced for...of to iterate directly over values of iterable objects.</a:t>
            </a:r>
            <a:endParaRPr sz="34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Function-scoped.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cause hoisting issues.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endParaRPr b="1"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Block-scoped (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Constants (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immutable values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Arrow Functions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Function Expressions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add = function(a, b) { return a + b; 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Arrow Functions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add = (a, b) =&gt; a + b;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concise syntax.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Template Literals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String Concatenation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"Hello, " + name + "! Welcome to JavaScript."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Template Literals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`Hello, ${name}! Welcome to JavaScript.`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Multi-line strings and embedded expressions.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Default Parameters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Handling Default Values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multiply(a, b) {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 = (typeof b !== 'undefined') ? b : 1;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a * b;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Default Parameters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 multiply(a, b = 1) {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return a * b;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default value assi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gnments.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Destructuring Assignment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ES5: Accessing Object Properties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name = user.name; var age = user.age;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ES6: Destructuring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{ name, age } = user;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Cleaner and more efficient code.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